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98" r:id="rId3"/>
    <p:sldId id="257" r:id="rId4"/>
    <p:sldId id="293" r:id="rId5"/>
    <p:sldId id="299" r:id="rId6"/>
    <p:sldId id="300" r:id="rId7"/>
    <p:sldId id="301" r:id="rId8"/>
    <p:sldId id="291" r:id="rId9"/>
    <p:sldId id="294" r:id="rId10"/>
    <p:sldId id="261" r:id="rId11"/>
    <p:sldId id="290" r:id="rId12"/>
    <p:sldId id="295" r:id="rId13"/>
    <p:sldId id="287" r:id="rId14"/>
    <p:sldId id="297" r:id="rId15"/>
    <p:sldId id="289" r:id="rId16"/>
  </p:sldIdLst>
  <p:sldSz cx="12192000" cy="6858000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Cuzic" initials="IC" lastIdx="2" clrIdx="0">
    <p:extLst>
      <p:ext uri="{19B8F6BF-5375-455C-9EA6-DF929625EA0E}">
        <p15:presenceInfo xmlns:p15="http://schemas.microsoft.com/office/powerpoint/2012/main" xmlns="" userId="Ivan Cuz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15" d="100"/>
          <a:sy n="115" d="100"/>
        </p:scale>
        <p:origin x="-186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E521EC-A432-48C6-BF96-E79E2B50B48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C3833F-BE2F-4E2E-A3B1-0972BB78ACB1}">
      <dgm:prSet custT="1"/>
      <dgm:spPr/>
      <dgm:t>
        <a:bodyPr/>
        <a:lstStyle/>
        <a:p>
          <a:r>
            <a:rPr lang="hr-HR" sz="2400" dirty="0"/>
            <a:t>Napredak u poljoprivredi dovodi do porasta broja stanovnika</a:t>
          </a:r>
        </a:p>
      </dgm:t>
    </dgm:pt>
    <dgm:pt modelId="{0A526107-B5EB-4A1E-BF63-EA374731F676}" type="parTrans" cxnId="{15CE5145-7577-45EB-9D23-0663A1BE328B}">
      <dgm:prSet/>
      <dgm:spPr/>
      <dgm:t>
        <a:bodyPr/>
        <a:lstStyle/>
        <a:p>
          <a:endParaRPr lang="hr-HR"/>
        </a:p>
      </dgm:t>
    </dgm:pt>
    <dgm:pt modelId="{E7BA0D6B-2650-4FE1-95F4-6325E9CB6F4B}" type="sibTrans" cxnId="{15CE5145-7577-45EB-9D23-0663A1BE328B}">
      <dgm:prSet/>
      <dgm:spPr/>
      <dgm:t>
        <a:bodyPr/>
        <a:lstStyle/>
        <a:p>
          <a:endParaRPr lang="hr-HR"/>
        </a:p>
      </dgm:t>
    </dgm:pt>
    <dgm:pt modelId="{F0E86622-C646-4880-AA24-045E037298A9}">
      <dgm:prSet custT="1"/>
      <dgm:spPr/>
      <dgm:t>
        <a:bodyPr/>
        <a:lstStyle/>
        <a:p>
          <a:r>
            <a:rPr lang="hr-HR" sz="2400" dirty="0"/>
            <a:t>Krčenje šuma i isušivanje močvara, nove poljoprivredne površine</a:t>
          </a:r>
        </a:p>
      </dgm:t>
    </dgm:pt>
    <dgm:pt modelId="{21EE22C7-B9A2-4C9F-93ED-2370CFF90831}" type="parTrans" cxnId="{88C7169E-45F1-44EA-95F6-A3930F38E6B9}">
      <dgm:prSet/>
      <dgm:spPr/>
      <dgm:t>
        <a:bodyPr/>
        <a:lstStyle/>
        <a:p>
          <a:endParaRPr lang="hr-HR"/>
        </a:p>
      </dgm:t>
    </dgm:pt>
    <dgm:pt modelId="{F8C43CBE-E679-4AB6-A847-AA32E90BAD4E}" type="sibTrans" cxnId="{88C7169E-45F1-44EA-95F6-A3930F38E6B9}">
      <dgm:prSet/>
      <dgm:spPr/>
      <dgm:t>
        <a:bodyPr/>
        <a:lstStyle/>
        <a:p>
          <a:endParaRPr lang="hr-HR"/>
        </a:p>
      </dgm:t>
    </dgm:pt>
    <dgm:pt modelId="{E7D4AF29-F781-48E5-B8F9-717AA3D7DD3A}">
      <dgm:prSet custT="1"/>
      <dgm:spPr/>
      <dgm:t>
        <a:bodyPr/>
        <a:lstStyle/>
        <a:p>
          <a:r>
            <a:rPr lang="hr-HR" sz="2400" dirty="0" err="1"/>
            <a:t>Tropoljni</a:t>
          </a:r>
          <a:r>
            <a:rPr lang="hr-HR" sz="2400" dirty="0"/>
            <a:t> sustav obrade zemlje, izmjena posijanih kultura</a:t>
          </a:r>
        </a:p>
      </dgm:t>
    </dgm:pt>
    <dgm:pt modelId="{EC9BD1F8-8409-4209-8238-9249F35301A2}" type="parTrans" cxnId="{2A100BD4-F80C-4268-9159-903CC648C180}">
      <dgm:prSet/>
      <dgm:spPr/>
      <dgm:t>
        <a:bodyPr/>
        <a:lstStyle/>
        <a:p>
          <a:endParaRPr lang="hr-HR"/>
        </a:p>
      </dgm:t>
    </dgm:pt>
    <dgm:pt modelId="{2DA11150-CA86-4964-9CE5-5201A6449AC2}" type="sibTrans" cxnId="{2A100BD4-F80C-4268-9159-903CC648C180}">
      <dgm:prSet/>
      <dgm:spPr/>
      <dgm:t>
        <a:bodyPr/>
        <a:lstStyle/>
        <a:p>
          <a:endParaRPr lang="hr-HR"/>
        </a:p>
      </dgm:t>
    </dgm:pt>
    <dgm:pt modelId="{73C0CBCD-70CA-4666-8BB1-15304555989F}">
      <dgm:prSet custT="1"/>
      <dgm:spPr/>
      <dgm:t>
        <a:bodyPr/>
        <a:lstStyle/>
        <a:p>
          <a:r>
            <a:rPr lang="hr-HR" sz="2400" dirty="0"/>
            <a:t>Povećanje obradivih površina i raznolikost posijanih kultura</a:t>
          </a:r>
        </a:p>
      </dgm:t>
    </dgm:pt>
    <dgm:pt modelId="{443BA353-E446-44F6-882E-63BBDA3700C1}" type="parTrans" cxnId="{CDDBAF61-E36D-4FC8-A189-C12E93C0A14D}">
      <dgm:prSet/>
      <dgm:spPr/>
      <dgm:t>
        <a:bodyPr/>
        <a:lstStyle/>
        <a:p>
          <a:endParaRPr lang="hr-HR"/>
        </a:p>
      </dgm:t>
    </dgm:pt>
    <dgm:pt modelId="{64286852-EF77-4040-8076-D1CE449179B2}" type="sibTrans" cxnId="{CDDBAF61-E36D-4FC8-A189-C12E93C0A14D}">
      <dgm:prSet/>
      <dgm:spPr/>
      <dgm:t>
        <a:bodyPr/>
        <a:lstStyle/>
        <a:p>
          <a:endParaRPr lang="hr-HR"/>
        </a:p>
      </dgm:t>
    </dgm:pt>
    <dgm:pt modelId="{9D7F0D7A-CB21-4746-854E-4315065B7D72}">
      <dgm:prSet custT="1"/>
      <dgm:spPr/>
      <dgm:t>
        <a:bodyPr/>
        <a:lstStyle/>
        <a:p>
          <a:r>
            <a:rPr lang="hr-HR" sz="2400" dirty="0"/>
            <a:t>Povećanje poljoprivrednih prinosa – rast sela</a:t>
          </a:r>
        </a:p>
      </dgm:t>
    </dgm:pt>
    <dgm:pt modelId="{376A5B3D-4C10-4D76-A41E-F2E2899936F0}" type="parTrans" cxnId="{0AB456EA-91F9-4668-A3AA-B6466C2A8C83}">
      <dgm:prSet/>
      <dgm:spPr/>
      <dgm:t>
        <a:bodyPr/>
        <a:lstStyle/>
        <a:p>
          <a:endParaRPr lang="hr-HR"/>
        </a:p>
      </dgm:t>
    </dgm:pt>
    <dgm:pt modelId="{D8CAFCBB-6AB5-47D1-8633-EC08DFAC54CB}" type="sibTrans" cxnId="{0AB456EA-91F9-4668-A3AA-B6466C2A8C83}">
      <dgm:prSet/>
      <dgm:spPr/>
      <dgm:t>
        <a:bodyPr/>
        <a:lstStyle/>
        <a:p>
          <a:endParaRPr lang="hr-HR"/>
        </a:p>
      </dgm:t>
    </dgm:pt>
    <dgm:pt modelId="{AA027500-7298-4E1E-96C1-3B7408FA9D6A}" type="pres">
      <dgm:prSet presAssocID="{71E521EC-A432-48C6-BF96-E79E2B50B4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6E5E1A-ACFD-4B95-B775-ECBF185B276C}" type="pres">
      <dgm:prSet presAssocID="{72C3833F-BE2F-4E2E-A3B1-0972BB78AC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3E4AA88-B710-46ED-98F4-7E4482C60068}" type="pres">
      <dgm:prSet presAssocID="{E7BA0D6B-2650-4FE1-95F4-6325E9CB6F4B}" presName="spacer" presStyleCnt="0"/>
      <dgm:spPr/>
    </dgm:pt>
    <dgm:pt modelId="{AA7BE558-F107-440A-A1B4-AEDD844AD61F}" type="pres">
      <dgm:prSet presAssocID="{F0E86622-C646-4880-AA24-045E037298A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710CF1-D941-4371-A2B8-2688D14F0C4E}" type="pres">
      <dgm:prSet presAssocID="{F8C43CBE-E679-4AB6-A847-AA32E90BAD4E}" presName="spacer" presStyleCnt="0"/>
      <dgm:spPr/>
    </dgm:pt>
    <dgm:pt modelId="{E64C9073-3105-48D5-B38B-7BC69766FAD1}" type="pres">
      <dgm:prSet presAssocID="{E7D4AF29-F781-48E5-B8F9-717AA3D7DD3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5AAE9D5-4E6B-46E1-9803-1CD817CB7281}" type="pres">
      <dgm:prSet presAssocID="{2DA11150-CA86-4964-9CE5-5201A6449AC2}" presName="spacer" presStyleCnt="0"/>
      <dgm:spPr/>
    </dgm:pt>
    <dgm:pt modelId="{F1499043-1454-440C-AADA-8A3B2CD67B6E}" type="pres">
      <dgm:prSet presAssocID="{73C0CBCD-70CA-4666-8BB1-15304555989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D66355-2897-488C-9DF1-E3CABEC6CF47}" type="pres">
      <dgm:prSet presAssocID="{64286852-EF77-4040-8076-D1CE449179B2}" presName="spacer" presStyleCnt="0"/>
      <dgm:spPr/>
    </dgm:pt>
    <dgm:pt modelId="{1D43696C-6BDE-45D0-AC83-C042239376B5}" type="pres">
      <dgm:prSet presAssocID="{9D7F0D7A-CB21-4746-854E-4315065B7D7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A333E1B-41B2-4AE2-BD61-C8D6DA52BE26}" type="presOf" srcId="{73C0CBCD-70CA-4666-8BB1-15304555989F}" destId="{F1499043-1454-440C-AADA-8A3B2CD67B6E}" srcOrd="0" destOrd="0" presId="urn:microsoft.com/office/officeart/2005/8/layout/vList2"/>
    <dgm:cxn modelId="{ABBC2CE9-36F3-41F3-BAD0-C9574836D00C}" type="presOf" srcId="{71E521EC-A432-48C6-BF96-E79E2B50B48A}" destId="{AA027500-7298-4E1E-96C1-3B7408FA9D6A}" srcOrd="0" destOrd="0" presId="urn:microsoft.com/office/officeart/2005/8/layout/vList2"/>
    <dgm:cxn modelId="{2A100BD4-F80C-4268-9159-903CC648C180}" srcId="{71E521EC-A432-48C6-BF96-E79E2B50B48A}" destId="{E7D4AF29-F781-48E5-B8F9-717AA3D7DD3A}" srcOrd="2" destOrd="0" parTransId="{EC9BD1F8-8409-4209-8238-9249F35301A2}" sibTransId="{2DA11150-CA86-4964-9CE5-5201A6449AC2}"/>
    <dgm:cxn modelId="{88C7169E-45F1-44EA-95F6-A3930F38E6B9}" srcId="{71E521EC-A432-48C6-BF96-E79E2B50B48A}" destId="{F0E86622-C646-4880-AA24-045E037298A9}" srcOrd="1" destOrd="0" parTransId="{21EE22C7-B9A2-4C9F-93ED-2370CFF90831}" sibTransId="{F8C43CBE-E679-4AB6-A847-AA32E90BAD4E}"/>
    <dgm:cxn modelId="{1225FCFA-7272-4A19-94FB-BD9B4360E1E9}" type="presOf" srcId="{9D7F0D7A-CB21-4746-854E-4315065B7D72}" destId="{1D43696C-6BDE-45D0-AC83-C042239376B5}" srcOrd="0" destOrd="0" presId="urn:microsoft.com/office/officeart/2005/8/layout/vList2"/>
    <dgm:cxn modelId="{CDDBAF61-E36D-4FC8-A189-C12E93C0A14D}" srcId="{71E521EC-A432-48C6-BF96-E79E2B50B48A}" destId="{73C0CBCD-70CA-4666-8BB1-15304555989F}" srcOrd="3" destOrd="0" parTransId="{443BA353-E446-44F6-882E-63BBDA3700C1}" sibTransId="{64286852-EF77-4040-8076-D1CE449179B2}"/>
    <dgm:cxn modelId="{0AB456EA-91F9-4668-A3AA-B6466C2A8C83}" srcId="{71E521EC-A432-48C6-BF96-E79E2B50B48A}" destId="{9D7F0D7A-CB21-4746-854E-4315065B7D72}" srcOrd="4" destOrd="0" parTransId="{376A5B3D-4C10-4D76-A41E-F2E2899936F0}" sibTransId="{D8CAFCBB-6AB5-47D1-8633-EC08DFAC54CB}"/>
    <dgm:cxn modelId="{C5580CEF-1E35-4693-AF2B-E5B16000C7AE}" type="presOf" srcId="{E7D4AF29-F781-48E5-B8F9-717AA3D7DD3A}" destId="{E64C9073-3105-48D5-B38B-7BC69766FAD1}" srcOrd="0" destOrd="0" presId="urn:microsoft.com/office/officeart/2005/8/layout/vList2"/>
    <dgm:cxn modelId="{1D423C8A-D874-4E0B-B643-39E503CAB499}" type="presOf" srcId="{72C3833F-BE2F-4E2E-A3B1-0972BB78ACB1}" destId="{376E5E1A-ACFD-4B95-B775-ECBF185B276C}" srcOrd="0" destOrd="0" presId="urn:microsoft.com/office/officeart/2005/8/layout/vList2"/>
    <dgm:cxn modelId="{65193483-42AA-4A70-93FC-61ECD9E30065}" type="presOf" srcId="{F0E86622-C646-4880-AA24-045E037298A9}" destId="{AA7BE558-F107-440A-A1B4-AEDD844AD61F}" srcOrd="0" destOrd="0" presId="urn:microsoft.com/office/officeart/2005/8/layout/vList2"/>
    <dgm:cxn modelId="{15CE5145-7577-45EB-9D23-0663A1BE328B}" srcId="{71E521EC-A432-48C6-BF96-E79E2B50B48A}" destId="{72C3833F-BE2F-4E2E-A3B1-0972BB78ACB1}" srcOrd="0" destOrd="0" parTransId="{0A526107-B5EB-4A1E-BF63-EA374731F676}" sibTransId="{E7BA0D6B-2650-4FE1-95F4-6325E9CB6F4B}"/>
    <dgm:cxn modelId="{5DA6D4C4-7EB4-4B4E-965A-706CE8728668}" type="presParOf" srcId="{AA027500-7298-4E1E-96C1-3B7408FA9D6A}" destId="{376E5E1A-ACFD-4B95-B775-ECBF185B276C}" srcOrd="0" destOrd="0" presId="urn:microsoft.com/office/officeart/2005/8/layout/vList2"/>
    <dgm:cxn modelId="{CE1747EF-58E8-43EA-8ED0-CBDDA942F580}" type="presParOf" srcId="{AA027500-7298-4E1E-96C1-3B7408FA9D6A}" destId="{33E4AA88-B710-46ED-98F4-7E4482C60068}" srcOrd="1" destOrd="0" presId="urn:microsoft.com/office/officeart/2005/8/layout/vList2"/>
    <dgm:cxn modelId="{EC6F3C5A-075D-44B3-A350-348E6E4C207A}" type="presParOf" srcId="{AA027500-7298-4E1E-96C1-3B7408FA9D6A}" destId="{AA7BE558-F107-440A-A1B4-AEDD844AD61F}" srcOrd="2" destOrd="0" presId="urn:microsoft.com/office/officeart/2005/8/layout/vList2"/>
    <dgm:cxn modelId="{35FABDB1-9891-4E82-8F8B-0547DE1A8E51}" type="presParOf" srcId="{AA027500-7298-4E1E-96C1-3B7408FA9D6A}" destId="{56710CF1-D941-4371-A2B8-2688D14F0C4E}" srcOrd="3" destOrd="0" presId="urn:microsoft.com/office/officeart/2005/8/layout/vList2"/>
    <dgm:cxn modelId="{E6D086B9-3192-4949-B8E7-591A7B2F37D1}" type="presParOf" srcId="{AA027500-7298-4E1E-96C1-3B7408FA9D6A}" destId="{E64C9073-3105-48D5-B38B-7BC69766FAD1}" srcOrd="4" destOrd="0" presId="urn:microsoft.com/office/officeart/2005/8/layout/vList2"/>
    <dgm:cxn modelId="{DC11C9F4-2DA4-450D-929F-3267431A24B2}" type="presParOf" srcId="{AA027500-7298-4E1E-96C1-3B7408FA9D6A}" destId="{E5AAE9D5-4E6B-46E1-9803-1CD817CB7281}" srcOrd="5" destOrd="0" presId="urn:microsoft.com/office/officeart/2005/8/layout/vList2"/>
    <dgm:cxn modelId="{C9FB51B3-2F92-4737-B31D-031DAB894C9C}" type="presParOf" srcId="{AA027500-7298-4E1E-96C1-3B7408FA9D6A}" destId="{F1499043-1454-440C-AADA-8A3B2CD67B6E}" srcOrd="6" destOrd="0" presId="urn:microsoft.com/office/officeart/2005/8/layout/vList2"/>
    <dgm:cxn modelId="{2B4C0E8F-6B41-4AED-84F3-40B23C457C9A}" type="presParOf" srcId="{AA027500-7298-4E1E-96C1-3B7408FA9D6A}" destId="{99D66355-2897-488C-9DF1-E3CABEC6CF47}" srcOrd="7" destOrd="0" presId="urn:microsoft.com/office/officeart/2005/8/layout/vList2"/>
    <dgm:cxn modelId="{F8944BB4-8F21-47C6-B640-A6285340A230}" type="presParOf" srcId="{AA027500-7298-4E1E-96C1-3B7408FA9D6A}" destId="{1D43696C-6BDE-45D0-AC83-C042239376B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7A6274-5B54-406F-B020-712D0C82380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EC8BE35-E5E5-461D-9E24-695005776442}">
      <dgm:prSet custT="1"/>
      <dgm:spPr/>
      <dgm:t>
        <a:bodyPr/>
        <a:lstStyle/>
        <a:p>
          <a:r>
            <a:rPr lang="hr-HR" sz="2400" dirty="0"/>
            <a:t>Plansko osnivanje novih naselja</a:t>
          </a:r>
          <a:endParaRPr lang="en-US" sz="2400" dirty="0"/>
        </a:p>
      </dgm:t>
    </dgm:pt>
    <dgm:pt modelId="{2AF0D9A1-8AFA-4ADE-B2E6-7AF936CF4091}" type="parTrans" cxnId="{E146FB94-91BC-48A9-A65F-37A5AFD5FC86}">
      <dgm:prSet/>
      <dgm:spPr/>
      <dgm:t>
        <a:bodyPr/>
        <a:lstStyle/>
        <a:p>
          <a:endParaRPr lang="en-US"/>
        </a:p>
      </dgm:t>
    </dgm:pt>
    <dgm:pt modelId="{3CC633C6-FA46-4764-869E-074028F9690C}" type="sibTrans" cxnId="{E146FB94-91BC-48A9-A65F-37A5AFD5FC86}">
      <dgm:prSet/>
      <dgm:spPr/>
      <dgm:t>
        <a:bodyPr/>
        <a:lstStyle/>
        <a:p>
          <a:endParaRPr lang="en-US"/>
        </a:p>
      </dgm:t>
    </dgm:pt>
    <dgm:pt modelId="{8CA25F1E-B08B-40D1-9D2D-48C2E1E42582}">
      <dgm:prSet custT="1"/>
      <dgm:spPr/>
      <dgm:t>
        <a:bodyPr/>
        <a:lstStyle/>
        <a:p>
          <a:r>
            <a:rPr lang="hr-HR" sz="2400" dirty="0"/>
            <a:t>Uvođenje pluga s kotačima</a:t>
          </a:r>
          <a:endParaRPr lang="en-US" sz="2400" dirty="0"/>
        </a:p>
      </dgm:t>
    </dgm:pt>
    <dgm:pt modelId="{C7F3F41B-5F3C-4E6C-87D8-43BCBB753177}" type="parTrans" cxnId="{1642051D-2212-4D8B-BEE3-031F76480921}">
      <dgm:prSet/>
      <dgm:spPr/>
      <dgm:t>
        <a:bodyPr/>
        <a:lstStyle/>
        <a:p>
          <a:endParaRPr lang="en-US"/>
        </a:p>
      </dgm:t>
    </dgm:pt>
    <dgm:pt modelId="{A541556C-3FD2-4A63-8E95-6FBC0D1835A3}" type="sibTrans" cxnId="{1642051D-2212-4D8B-BEE3-031F76480921}">
      <dgm:prSet/>
      <dgm:spPr/>
      <dgm:t>
        <a:bodyPr/>
        <a:lstStyle/>
        <a:p>
          <a:endParaRPr lang="en-US"/>
        </a:p>
      </dgm:t>
    </dgm:pt>
    <dgm:pt modelId="{6E71A421-660F-4396-81CB-5044CC453B1F}">
      <dgm:prSet custT="1"/>
      <dgm:spPr/>
      <dgm:t>
        <a:bodyPr/>
        <a:lstStyle/>
        <a:p>
          <a:r>
            <a:rPr lang="hr-HR" sz="2400" dirty="0"/>
            <a:t>Sve češća upotreba željeza u izradi poljoprivrednog oruđa</a:t>
          </a:r>
          <a:endParaRPr lang="en-US" sz="2400" dirty="0"/>
        </a:p>
      </dgm:t>
    </dgm:pt>
    <dgm:pt modelId="{88F42AC0-C3E0-4801-91EB-87DAAC882EA7}" type="parTrans" cxnId="{D7780611-4ED9-4D99-9558-49EE0D3AE894}">
      <dgm:prSet/>
      <dgm:spPr/>
      <dgm:t>
        <a:bodyPr/>
        <a:lstStyle/>
        <a:p>
          <a:endParaRPr lang="hr-HR"/>
        </a:p>
      </dgm:t>
    </dgm:pt>
    <dgm:pt modelId="{EB3B96A1-E5DD-4B14-805E-1F4A1A7F74F2}" type="sibTrans" cxnId="{D7780611-4ED9-4D99-9558-49EE0D3AE894}">
      <dgm:prSet/>
      <dgm:spPr/>
      <dgm:t>
        <a:bodyPr/>
        <a:lstStyle/>
        <a:p>
          <a:endParaRPr lang="hr-HR"/>
        </a:p>
      </dgm:t>
    </dgm:pt>
    <dgm:pt modelId="{7BDA952F-FF18-4338-B3FE-EBF750B7B910}">
      <dgm:prSet custT="1"/>
      <dgm:spPr/>
      <dgm:t>
        <a:bodyPr/>
        <a:lstStyle/>
        <a:p>
          <a:r>
            <a:rPr lang="hr-HR" sz="2400" dirty="0"/>
            <a:t>Proizvodnja hrane udvostručena u nekim područjima Europe</a:t>
          </a:r>
          <a:endParaRPr lang="en-US" sz="2400" dirty="0"/>
        </a:p>
      </dgm:t>
    </dgm:pt>
    <dgm:pt modelId="{3294884A-7EA6-426B-9D8C-4E7876412DEF}" type="parTrans" cxnId="{9006C84A-9C9E-4CEE-A2E4-35A8613750C1}">
      <dgm:prSet/>
      <dgm:spPr/>
      <dgm:t>
        <a:bodyPr/>
        <a:lstStyle/>
        <a:p>
          <a:endParaRPr lang="hr-HR"/>
        </a:p>
      </dgm:t>
    </dgm:pt>
    <dgm:pt modelId="{66FCA54F-211F-4902-B39B-FEF277CC30C9}" type="sibTrans" cxnId="{9006C84A-9C9E-4CEE-A2E4-35A8613750C1}">
      <dgm:prSet/>
      <dgm:spPr/>
      <dgm:t>
        <a:bodyPr/>
        <a:lstStyle/>
        <a:p>
          <a:endParaRPr lang="hr-HR"/>
        </a:p>
      </dgm:t>
    </dgm:pt>
    <dgm:pt modelId="{462DD30D-C5B6-4D52-949C-C48B559DC790}">
      <dgm:prSet custT="1"/>
      <dgm:spPr/>
      <dgm:t>
        <a:bodyPr/>
        <a:lstStyle/>
        <a:p>
          <a:r>
            <a:rPr lang="hr-HR" sz="2400" dirty="0"/>
            <a:t>Uvođenje novih poljoprivrednih kultura</a:t>
          </a:r>
          <a:endParaRPr lang="en-US" sz="2400" dirty="0"/>
        </a:p>
      </dgm:t>
    </dgm:pt>
    <dgm:pt modelId="{A45B5A50-D631-4D95-944F-2C783F625D06}" type="parTrans" cxnId="{7C1489E2-888B-41FF-89DE-DBE7990B15BE}">
      <dgm:prSet/>
      <dgm:spPr/>
      <dgm:t>
        <a:bodyPr/>
        <a:lstStyle/>
        <a:p>
          <a:endParaRPr lang="hr-HR"/>
        </a:p>
      </dgm:t>
    </dgm:pt>
    <dgm:pt modelId="{7A31132B-4C55-4F39-A0C7-C5E628924A54}" type="sibTrans" cxnId="{7C1489E2-888B-41FF-89DE-DBE7990B15BE}">
      <dgm:prSet/>
      <dgm:spPr/>
      <dgm:t>
        <a:bodyPr/>
        <a:lstStyle/>
        <a:p>
          <a:endParaRPr lang="hr-HR"/>
        </a:p>
      </dgm:t>
    </dgm:pt>
    <dgm:pt modelId="{EE65E3C8-ACE8-46A9-A164-33ECBE5A0F8F}" type="pres">
      <dgm:prSet presAssocID="{507A6274-5B54-406F-B020-712D0C823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267152E-9058-4667-9C3B-A9CB18353F56}" type="pres">
      <dgm:prSet presAssocID="{4EC8BE35-E5E5-461D-9E24-69500577644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58E9527-1DB2-4494-A2F5-469A7F5644E9}" type="pres">
      <dgm:prSet presAssocID="{3CC633C6-FA46-4764-869E-074028F9690C}" presName="spacer" presStyleCnt="0"/>
      <dgm:spPr/>
    </dgm:pt>
    <dgm:pt modelId="{72E5033F-6FDC-432E-949A-418422F9D406}" type="pres">
      <dgm:prSet presAssocID="{8CA25F1E-B08B-40D1-9D2D-48C2E1E425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C84FC1-6B47-4507-9618-84878F2EEF56}" type="pres">
      <dgm:prSet presAssocID="{A541556C-3FD2-4A63-8E95-6FBC0D1835A3}" presName="spacer" presStyleCnt="0"/>
      <dgm:spPr/>
    </dgm:pt>
    <dgm:pt modelId="{228BF4CF-50C8-49DE-9BA7-62E8E1053A07}" type="pres">
      <dgm:prSet presAssocID="{6E71A421-660F-4396-81CB-5044CC453B1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E1C2CAF-A669-4036-BED3-44B5C8F7F738}" type="pres">
      <dgm:prSet presAssocID="{EB3B96A1-E5DD-4B14-805E-1F4A1A7F74F2}" presName="spacer" presStyleCnt="0"/>
      <dgm:spPr/>
    </dgm:pt>
    <dgm:pt modelId="{956F8A62-4CE9-43DE-8E2C-E4F733C3AC59}" type="pres">
      <dgm:prSet presAssocID="{7BDA952F-FF18-4338-B3FE-EBF750B7B9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87AD68-7D21-408C-B7EB-F2E976D29124}" type="pres">
      <dgm:prSet presAssocID="{66FCA54F-211F-4902-B39B-FEF277CC30C9}" presName="spacer" presStyleCnt="0"/>
      <dgm:spPr/>
    </dgm:pt>
    <dgm:pt modelId="{AE996208-811F-4F12-9CB8-72C89C76342C}" type="pres">
      <dgm:prSet presAssocID="{462DD30D-C5B6-4D52-949C-C48B559DC79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C674362-660A-4EF3-85BB-246BFD076B22}" type="presOf" srcId="{6E71A421-660F-4396-81CB-5044CC453B1F}" destId="{228BF4CF-50C8-49DE-9BA7-62E8E1053A07}" srcOrd="0" destOrd="0" presId="urn:microsoft.com/office/officeart/2005/8/layout/vList2"/>
    <dgm:cxn modelId="{7C1489E2-888B-41FF-89DE-DBE7990B15BE}" srcId="{507A6274-5B54-406F-B020-712D0C82380D}" destId="{462DD30D-C5B6-4D52-949C-C48B559DC790}" srcOrd="4" destOrd="0" parTransId="{A45B5A50-D631-4D95-944F-2C783F625D06}" sibTransId="{7A31132B-4C55-4F39-A0C7-C5E628924A54}"/>
    <dgm:cxn modelId="{BFF35C88-1853-4718-B69D-20FAFC175A22}" type="presOf" srcId="{507A6274-5B54-406F-B020-712D0C82380D}" destId="{EE65E3C8-ACE8-46A9-A164-33ECBE5A0F8F}" srcOrd="0" destOrd="0" presId="urn:microsoft.com/office/officeart/2005/8/layout/vList2"/>
    <dgm:cxn modelId="{79CC2C85-5F57-4826-A840-1554D26470A2}" type="presOf" srcId="{7BDA952F-FF18-4338-B3FE-EBF750B7B910}" destId="{956F8A62-4CE9-43DE-8E2C-E4F733C3AC59}" srcOrd="0" destOrd="0" presId="urn:microsoft.com/office/officeart/2005/8/layout/vList2"/>
    <dgm:cxn modelId="{7984338D-70BB-4A6D-859B-A489B234EF24}" type="presOf" srcId="{4EC8BE35-E5E5-461D-9E24-695005776442}" destId="{A267152E-9058-4667-9C3B-A9CB18353F56}" srcOrd="0" destOrd="0" presId="urn:microsoft.com/office/officeart/2005/8/layout/vList2"/>
    <dgm:cxn modelId="{1642051D-2212-4D8B-BEE3-031F76480921}" srcId="{507A6274-5B54-406F-B020-712D0C82380D}" destId="{8CA25F1E-B08B-40D1-9D2D-48C2E1E42582}" srcOrd="1" destOrd="0" parTransId="{C7F3F41B-5F3C-4E6C-87D8-43BCBB753177}" sibTransId="{A541556C-3FD2-4A63-8E95-6FBC0D1835A3}"/>
    <dgm:cxn modelId="{9006C84A-9C9E-4CEE-A2E4-35A8613750C1}" srcId="{507A6274-5B54-406F-B020-712D0C82380D}" destId="{7BDA952F-FF18-4338-B3FE-EBF750B7B910}" srcOrd="3" destOrd="0" parTransId="{3294884A-7EA6-426B-9D8C-4E7876412DEF}" sibTransId="{66FCA54F-211F-4902-B39B-FEF277CC30C9}"/>
    <dgm:cxn modelId="{E146FB94-91BC-48A9-A65F-37A5AFD5FC86}" srcId="{507A6274-5B54-406F-B020-712D0C82380D}" destId="{4EC8BE35-E5E5-461D-9E24-695005776442}" srcOrd="0" destOrd="0" parTransId="{2AF0D9A1-8AFA-4ADE-B2E6-7AF936CF4091}" sibTransId="{3CC633C6-FA46-4764-869E-074028F9690C}"/>
    <dgm:cxn modelId="{5959038D-3599-44B0-92E4-9D8A38165720}" type="presOf" srcId="{462DD30D-C5B6-4D52-949C-C48B559DC790}" destId="{AE996208-811F-4F12-9CB8-72C89C76342C}" srcOrd="0" destOrd="0" presId="urn:microsoft.com/office/officeart/2005/8/layout/vList2"/>
    <dgm:cxn modelId="{D7780611-4ED9-4D99-9558-49EE0D3AE894}" srcId="{507A6274-5B54-406F-B020-712D0C82380D}" destId="{6E71A421-660F-4396-81CB-5044CC453B1F}" srcOrd="2" destOrd="0" parTransId="{88F42AC0-C3E0-4801-91EB-87DAAC882EA7}" sibTransId="{EB3B96A1-E5DD-4B14-805E-1F4A1A7F74F2}"/>
    <dgm:cxn modelId="{0487969E-0445-4906-A83D-3D3CD52F398D}" type="presOf" srcId="{8CA25F1E-B08B-40D1-9D2D-48C2E1E42582}" destId="{72E5033F-6FDC-432E-949A-418422F9D406}" srcOrd="0" destOrd="0" presId="urn:microsoft.com/office/officeart/2005/8/layout/vList2"/>
    <dgm:cxn modelId="{C161961D-64C3-4F5F-B0DE-FA31C180D631}" type="presParOf" srcId="{EE65E3C8-ACE8-46A9-A164-33ECBE5A0F8F}" destId="{A267152E-9058-4667-9C3B-A9CB18353F56}" srcOrd="0" destOrd="0" presId="urn:microsoft.com/office/officeart/2005/8/layout/vList2"/>
    <dgm:cxn modelId="{D9099349-F077-4614-872F-9C1F1AF401DF}" type="presParOf" srcId="{EE65E3C8-ACE8-46A9-A164-33ECBE5A0F8F}" destId="{358E9527-1DB2-4494-A2F5-469A7F5644E9}" srcOrd="1" destOrd="0" presId="urn:microsoft.com/office/officeart/2005/8/layout/vList2"/>
    <dgm:cxn modelId="{52298731-09A0-4D08-B788-DDD290A57F06}" type="presParOf" srcId="{EE65E3C8-ACE8-46A9-A164-33ECBE5A0F8F}" destId="{72E5033F-6FDC-432E-949A-418422F9D406}" srcOrd="2" destOrd="0" presId="urn:microsoft.com/office/officeart/2005/8/layout/vList2"/>
    <dgm:cxn modelId="{B8E8B9B0-1214-4CAB-A2FB-AA7F04DB287E}" type="presParOf" srcId="{EE65E3C8-ACE8-46A9-A164-33ECBE5A0F8F}" destId="{5FC84FC1-6B47-4507-9618-84878F2EEF56}" srcOrd="3" destOrd="0" presId="urn:microsoft.com/office/officeart/2005/8/layout/vList2"/>
    <dgm:cxn modelId="{EF06B939-EB93-4743-B3E5-259556FB342B}" type="presParOf" srcId="{EE65E3C8-ACE8-46A9-A164-33ECBE5A0F8F}" destId="{228BF4CF-50C8-49DE-9BA7-62E8E1053A07}" srcOrd="4" destOrd="0" presId="urn:microsoft.com/office/officeart/2005/8/layout/vList2"/>
    <dgm:cxn modelId="{906A5620-9818-4310-A1A3-5BCFD91C7292}" type="presParOf" srcId="{EE65E3C8-ACE8-46A9-A164-33ECBE5A0F8F}" destId="{9E1C2CAF-A669-4036-BED3-44B5C8F7F738}" srcOrd="5" destOrd="0" presId="urn:microsoft.com/office/officeart/2005/8/layout/vList2"/>
    <dgm:cxn modelId="{155D009E-213D-404A-9F3B-72B3CFE56AAE}" type="presParOf" srcId="{EE65E3C8-ACE8-46A9-A164-33ECBE5A0F8F}" destId="{956F8A62-4CE9-43DE-8E2C-E4F733C3AC59}" srcOrd="6" destOrd="0" presId="urn:microsoft.com/office/officeart/2005/8/layout/vList2"/>
    <dgm:cxn modelId="{FD63BC37-EDFC-46F8-834A-975091C62103}" type="presParOf" srcId="{EE65E3C8-ACE8-46A9-A164-33ECBE5A0F8F}" destId="{0E87AD68-7D21-408C-B7EB-F2E976D29124}" srcOrd="7" destOrd="0" presId="urn:microsoft.com/office/officeart/2005/8/layout/vList2"/>
    <dgm:cxn modelId="{0E0AA959-3B7E-4C6B-95A0-D9930E9DCAE0}" type="presParOf" srcId="{EE65E3C8-ACE8-46A9-A164-33ECBE5A0F8F}" destId="{AE996208-811F-4F12-9CB8-72C89C76342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E1185F-D235-4008-B260-5ADA055C667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CBBF606-8BC2-422F-93A0-0F38B0D7F394}">
      <dgm:prSet custT="1"/>
      <dgm:spPr/>
      <dgm:t>
        <a:bodyPr/>
        <a:lstStyle/>
        <a:p>
          <a:r>
            <a:rPr lang="hr-HR" sz="2400" dirty="0"/>
            <a:t>Redovnici uvode tehničke novosti u poljoprivredu</a:t>
          </a:r>
          <a:endParaRPr lang="en-US" sz="2400" dirty="0"/>
        </a:p>
      </dgm:t>
    </dgm:pt>
    <dgm:pt modelId="{996DCF30-FBB2-497D-9A9C-C1ED02502A13}" type="parTrans" cxnId="{DCB213BD-24C6-4C92-963C-5B29F2FA591E}">
      <dgm:prSet/>
      <dgm:spPr/>
      <dgm:t>
        <a:bodyPr/>
        <a:lstStyle/>
        <a:p>
          <a:endParaRPr lang="en-US"/>
        </a:p>
      </dgm:t>
    </dgm:pt>
    <dgm:pt modelId="{A00ED496-7210-4756-A0B3-E470E0D40C4F}" type="sibTrans" cxnId="{DCB213BD-24C6-4C92-963C-5B29F2FA591E}">
      <dgm:prSet/>
      <dgm:spPr/>
      <dgm:t>
        <a:bodyPr/>
        <a:lstStyle/>
        <a:p>
          <a:endParaRPr lang="en-US"/>
        </a:p>
      </dgm:t>
    </dgm:pt>
    <dgm:pt modelId="{805BEA66-1CB4-48D4-B992-B44B570234D1}">
      <dgm:prSet custT="1"/>
      <dgm:spPr/>
      <dgm:t>
        <a:bodyPr/>
        <a:lstStyle/>
        <a:p>
          <a:r>
            <a:rPr lang="hr-HR" sz="2400" dirty="0"/>
            <a:t>Uporaba mlinova i vodenica, usavršavanje tehnike iskorištavanja vode i vjetra</a:t>
          </a:r>
          <a:endParaRPr lang="en-US" sz="2400" dirty="0"/>
        </a:p>
      </dgm:t>
    </dgm:pt>
    <dgm:pt modelId="{B1A0A86F-9F78-4BC7-99E5-F0E38D82E247}" type="parTrans" cxnId="{8A387344-9861-4578-BB2A-15460C4FDE4B}">
      <dgm:prSet/>
      <dgm:spPr/>
      <dgm:t>
        <a:bodyPr/>
        <a:lstStyle/>
        <a:p>
          <a:endParaRPr lang="en-US"/>
        </a:p>
      </dgm:t>
    </dgm:pt>
    <dgm:pt modelId="{B8DF521D-37FE-40DA-B9BB-4919A89532BD}" type="sibTrans" cxnId="{8A387344-9861-4578-BB2A-15460C4FDE4B}">
      <dgm:prSet/>
      <dgm:spPr/>
      <dgm:t>
        <a:bodyPr/>
        <a:lstStyle/>
        <a:p>
          <a:endParaRPr lang="en-US"/>
        </a:p>
      </dgm:t>
    </dgm:pt>
    <dgm:pt modelId="{157AC1D0-2CD8-4648-A53C-A02ACEB8821F}">
      <dgm:prSet custT="1"/>
      <dgm:spPr/>
      <dgm:t>
        <a:bodyPr/>
        <a:lstStyle/>
        <a:p>
          <a:r>
            <a:rPr lang="hr-HR" sz="2400" dirty="0"/>
            <a:t>Prvi poljoprivredni priručnici napisani u XIII. stoljeću.</a:t>
          </a:r>
          <a:endParaRPr lang="en-US" sz="2400" dirty="0"/>
        </a:p>
      </dgm:t>
    </dgm:pt>
    <dgm:pt modelId="{0AA4F07A-B088-4E8E-93FC-D9FF97D3C72E}" type="parTrans" cxnId="{910FA672-29FF-4746-B311-590C1C685C53}">
      <dgm:prSet/>
      <dgm:spPr/>
      <dgm:t>
        <a:bodyPr/>
        <a:lstStyle/>
        <a:p>
          <a:endParaRPr lang="hr-HR"/>
        </a:p>
      </dgm:t>
    </dgm:pt>
    <dgm:pt modelId="{5383AA1C-EE4A-4983-BAF8-6E28415DE10B}" type="sibTrans" cxnId="{910FA672-29FF-4746-B311-590C1C685C53}">
      <dgm:prSet/>
      <dgm:spPr/>
      <dgm:t>
        <a:bodyPr/>
        <a:lstStyle/>
        <a:p>
          <a:endParaRPr lang="hr-HR"/>
        </a:p>
      </dgm:t>
    </dgm:pt>
    <dgm:pt modelId="{1B43451F-97D5-4F77-BAF7-F4E5CC6AF6FD}">
      <dgm:prSet custT="1"/>
      <dgm:spPr/>
      <dgm:t>
        <a:bodyPr/>
        <a:lstStyle/>
        <a:p>
          <a:r>
            <a:rPr lang="hr-HR" sz="2400" dirty="0"/>
            <a:t>Razvoj i uporaba vodenica i vjetrenjača</a:t>
          </a:r>
          <a:endParaRPr lang="en-US" sz="2400" dirty="0"/>
        </a:p>
      </dgm:t>
    </dgm:pt>
    <dgm:pt modelId="{168E880E-C6B9-4031-93D9-5586F6EAA395}" type="parTrans" cxnId="{C18BB31C-E162-445A-BB13-53BC43D189F1}">
      <dgm:prSet/>
      <dgm:spPr/>
      <dgm:t>
        <a:bodyPr/>
        <a:lstStyle/>
        <a:p>
          <a:endParaRPr lang="hr-HR"/>
        </a:p>
      </dgm:t>
    </dgm:pt>
    <dgm:pt modelId="{32CE0B04-4AE9-4F8B-BC75-6A09D5593576}" type="sibTrans" cxnId="{C18BB31C-E162-445A-BB13-53BC43D189F1}">
      <dgm:prSet/>
      <dgm:spPr/>
      <dgm:t>
        <a:bodyPr/>
        <a:lstStyle/>
        <a:p>
          <a:endParaRPr lang="hr-HR"/>
        </a:p>
      </dgm:t>
    </dgm:pt>
    <dgm:pt modelId="{08C8FB05-134B-46D4-B985-FD1B0D39765C}" type="pres">
      <dgm:prSet presAssocID="{A4E1185F-D235-4008-B260-5ADA055C66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139E40-39C3-4DB8-A61E-AB170D829580}" type="pres">
      <dgm:prSet presAssocID="{FCBBF606-8BC2-422F-93A0-0F38B0D7F39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20435C-BAD0-4F3F-8946-5680067F8805}" type="pres">
      <dgm:prSet presAssocID="{A00ED496-7210-4756-A0B3-E470E0D40C4F}" presName="spacer" presStyleCnt="0"/>
      <dgm:spPr/>
    </dgm:pt>
    <dgm:pt modelId="{E27D5974-EBCE-4839-9447-4186C2E73D41}" type="pres">
      <dgm:prSet presAssocID="{805BEA66-1CB4-48D4-B992-B44B570234D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5A4C1E-068B-4CB0-9F31-7CDD2BB1A8CB}" type="pres">
      <dgm:prSet presAssocID="{B8DF521D-37FE-40DA-B9BB-4919A89532BD}" presName="spacer" presStyleCnt="0"/>
      <dgm:spPr/>
    </dgm:pt>
    <dgm:pt modelId="{AEE9BBC3-FCC4-428D-972C-32F5D435B010}" type="pres">
      <dgm:prSet presAssocID="{157AC1D0-2CD8-4648-A53C-A02ACEB8821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9881E09-4C4D-4A81-AFCE-610A5C3F3421}" type="pres">
      <dgm:prSet presAssocID="{5383AA1C-EE4A-4983-BAF8-6E28415DE10B}" presName="spacer" presStyleCnt="0"/>
      <dgm:spPr/>
    </dgm:pt>
    <dgm:pt modelId="{2930DB17-EFA3-4647-8372-C02474B52C49}" type="pres">
      <dgm:prSet presAssocID="{1B43451F-97D5-4F77-BAF7-F4E5CC6AF6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D7FEB92-0CF7-4678-9886-BD59829B74EF}" type="presOf" srcId="{1B43451F-97D5-4F77-BAF7-F4E5CC6AF6FD}" destId="{2930DB17-EFA3-4647-8372-C02474B52C49}" srcOrd="0" destOrd="0" presId="urn:microsoft.com/office/officeart/2005/8/layout/vList2"/>
    <dgm:cxn modelId="{911E4ECC-70CF-4D59-80F4-D80489D475DB}" type="presOf" srcId="{805BEA66-1CB4-48D4-B992-B44B570234D1}" destId="{E27D5974-EBCE-4839-9447-4186C2E73D41}" srcOrd="0" destOrd="0" presId="urn:microsoft.com/office/officeart/2005/8/layout/vList2"/>
    <dgm:cxn modelId="{1F58B444-FDB8-40C5-8452-5E364A4F524F}" type="presOf" srcId="{FCBBF606-8BC2-422F-93A0-0F38B0D7F394}" destId="{E3139E40-39C3-4DB8-A61E-AB170D829580}" srcOrd="0" destOrd="0" presId="urn:microsoft.com/office/officeart/2005/8/layout/vList2"/>
    <dgm:cxn modelId="{E6DA86F4-0A94-486C-B238-593D659B694A}" type="presOf" srcId="{A4E1185F-D235-4008-B260-5ADA055C667B}" destId="{08C8FB05-134B-46D4-B985-FD1B0D39765C}" srcOrd="0" destOrd="0" presId="urn:microsoft.com/office/officeart/2005/8/layout/vList2"/>
    <dgm:cxn modelId="{84665426-7EF3-4079-97B7-8CCE40B7BD8F}" type="presOf" srcId="{157AC1D0-2CD8-4648-A53C-A02ACEB8821F}" destId="{AEE9BBC3-FCC4-428D-972C-32F5D435B010}" srcOrd="0" destOrd="0" presId="urn:microsoft.com/office/officeart/2005/8/layout/vList2"/>
    <dgm:cxn modelId="{C18BB31C-E162-445A-BB13-53BC43D189F1}" srcId="{A4E1185F-D235-4008-B260-5ADA055C667B}" destId="{1B43451F-97D5-4F77-BAF7-F4E5CC6AF6FD}" srcOrd="3" destOrd="0" parTransId="{168E880E-C6B9-4031-93D9-5586F6EAA395}" sibTransId="{32CE0B04-4AE9-4F8B-BC75-6A09D5593576}"/>
    <dgm:cxn modelId="{DCB213BD-24C6-4C92-963C-5B29F2FA591E}" srcId="{A4E1185F-D235-4008-B260-5ADA055C667B}" destId="{FCBBF606-8BC2-422F-93A0-0F38B0D7F394}" srcOrd="0" destOrd="0" parTransId="{996DCF30-FBB2-497D-9A9C-C1ED02502A13}" sibTransId="{A00ED496-7210-4756-A0B3-E470E0D40C4F}"/>
    <dgm:cxn modelId="{910FA672-29FF-4746-B311-590C1C685C53}" srcId="{A4E1185F-D235-4008-B260-5ADA055C667B}" destId="{157AC1D0-2CD8-4648-A53C-A02ACEB8821F}" srcOrd="2" destOrd="0" parTransId="{0AA4F07A-B088-4E8E-93FC-D9FF97D3C72E}" sibTransId="{5383AA1C-EE4A-4983-BAF8-6E28415DE10B}"/>
    <dgm:cxn modelId="{8A387344-9861-4578-BB2A-15460C4FDE4B}" srcId="{A4E1185F-D235-4008-B260-5ADA055C667B}" destId="{805BEA66-1CB4-48D4-B992-B44B570234D1}" srcOrd="1" destOrd="0" parTransId="{B1A0A86F-9F78-4BC7-99E5-F0E38D82E247}" sibTransId="{B8DF521D-37FE-40DA-B9BB-4919A89532BD}"/>
    <dgm:cxn modelId="{4B126B41-A5F8-4D76-9C2D-C246C9A32C79}" type="presParOf" srcId="{08C8FB05-134B-46D4-B985-FD1B0D39765C}" destId="{E3139E40-39C3-4DB8-A61E-AB170D829580}" srcOrd="0" destOrd="0" presId="urn:microsoft.com/office/officeart/2005/8/layout/vList2"/>
    <dgm:cxn modelId="{7946601E-4C54-492B-850A-5774AFD457E7}" type="presParOf" srcId="{08C8FB05-134B-46D4-B985-FD1B0D39765C}" destId="{F220435C-BAD0-4F3F-8946-5680067F8805}" srcOrd="1" destOrd="0" presId="urn:microsoft.com/office/officeart/2005/8/layout/vList2"/>
    <dgm:cxn modelId="{8EB27F78-7284-41D8-BD69-1DB7AB7D76F2}" type="presParOf" srcId="{08C8FB05-134B-46D4-B985-FD1B0D39765C}" destId="{E27D5974-EBCE-4839-9447-4186C2E73D41}" srcOrd="2" destOrd="0" presId="urn:microsoft.com/office/officeart/2005/8/layout/vList2"/>
    <dgm:cxn modelId="{3EA1BB76-3F2E-4283-AFC8-024527D561EB}" type="presParOf" srcId="{08C8FB05-134B-46D4-B985-FD1B0D39765C}" destId="{2E5A4C1E-068B-4CB0-9F31-7CDD2BB1A8CB}" srcOrd="3" destOrd="0" presId="urn:microsoft.com/office/officeart/2005/8/layout/vList2"/>
    <dgm:cxn modelId="{50874170-6212-44D4-8188-00F0745CA52D}" type="presParOf" srcId="{08C8FB05-134B-46D4-B985-FD1B0D39765C}" destId="{AEE9BBC3-FCC4-428D-972C-32F5D435B010}" srcOrd="4" destOrd="0" presId="urn:microsoft.com/office/officeart/2005/8/layout/vList2"/>
    <dgm:cxn modelId="{8CD88D1B-52AD-48F5-9A0A-49686F6C03CA}" type="presParOf" srcId="{08C8FB05-134B-46D4-B985-FD1B0D39765C}" destId="{09881E09-4C4D-4A81-AFCE-610A5C3F3421}" srcOrd="5" destOrd="0" presId="urn:microsoft.com/office/officeart/2005/8/layout/vList2"/>
    <dgm:cxn modelId="{20D27637-D65D-4C40-A8B5-0FA3B4CE7BAA}" type="presParOf" srcId="{08C8FB05-134B-46D4-B985-FD1B0D39765C}" destId="{2930DB17-EFA3-4647-8372-C02474B52C4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5DE660-B1F8-48A1-A6A0-AFA021912CA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FB2B234-6447-4E7E-9487-75460ECFE0EE}">
      <dgm:prSet/>
      <dgm:spPr/>
      <dgm:t>
        <a:bodyPr/>
        <a:lstStyle/>
        <a:p>
          <a:r>
            <a:rPr lang="hr-HR" dirty="0"/>
            <a:t>Najpoznatije građevine srednjeg vijeka</a:t>
          </a:r>
          <a:endParaRPr lang="en-US" dirty="0"/>
        </a:p>
      </dgm:t>
    </dgm:pt>
    <dgm:pt modelId="{2A51FABC-E714-4EAD-B989-48CAA74F6575}" type="parTrans" cxnId="{BE5AFCBD-675E-42F0-8334-E26527ECD716}">
      <dgm:prSet/>
      <dgm:spPr/>
      <dgm:t>
        <a:bodyPr/>
        <a:lstStyle/>
        <a:p>
          <a:endParaRPr lang="en-US"/>
        </a:p>
      </dgm:t>
    </dgm:pt>
    <dgm:pt modelId="{4AD7E844-4D7D-45F6-A5B7-C89CD6978E7C}" type="sibTrans" cxnId="{BE5AFCBD-675E-42F0-8334-E26527ECD716}">
      <dgm:prSet/>
      <dgm:spPr/>
      <dgm:t>
        <a:bodyPr/>
        <a:lstStyle/>
        <a:p>
          <a:endParaRPr lang="en-US"/>
        </a:p>
      </dgm:t>
    </dgm:pt>
    <dgm:pt modelId="{4EAD9E73-C35B-4797-8EC4-5EE8C746F542}">
      <dgm:prSet/>
      <dgm:spPr/>
      <dgm:t>
        <a:bodyPr/>
        <a:lstStyle/>
        <a:p>
          <a:r>
            <a:rPr lang="hr-HR" dirty="0"/>
            <a:t>Imale višestruku namjenu</a:t>
          </a:r>
          <a:endParaRPr lang="en-US" dirty="0"/>
        </a:p>
      </dgm:t>
    </dgm:pt>
    <dgm:pt modelId="{C1F187B7-458B-426C-8EF4-7C2EFF331974}" type="parTrans" cxnId="{164523C0-F939-4C1B-AA09-40F0DB3A19A5}">
      <dgm:prSet/>
      <dgm:spPr/>
      <dgm:t>
        <a:bodyPr/>
        <a:lstStyle/>
        <a:p>
          <a:endParaRPr lang="en-US"/>
        </a:p>
      </dgm:t>
    </dgm:pt>
    <dgm:pt modelId="{5147D780-BCEF-4C14-B017-52FD14DBF6B2}" type="sibTrans" cxnId="{164523C0-F939-4C1B-AA09-40F0DB3A19A5}">
      <dgm:prSet/>
      <dgm:spPr/>
      <dgm:t>
        <a:bodyPr/>
        <a:lstStyle/>
        <a:p>
          <a:endParaRPr lang="en-US"/>
        </a:p>
      </dgm:t>
    </dgm:pt>
    <dgm:pt modelId="{B472216B-77A4-425D-B556-B9E241020CB9}">
      <dgm:prSet/>
      <dgm:spPr/>
      <dgm:t>
        <a:bodyPr/>
        <a:lstStyle/>
        <a:p>
          <a:r>
            <a:rPr lang="hr-HR" dirty="0"/>
            <a:t>Služile za stanovanje, obranu posjeda i isticanje bogatstva vlasnika.</a:t>
          </a:r>
          <a:endParaRPr lang="en-US" dirty="0"/>
        </a:p>
      </dgm:t>
    </dgm:pt>
    <dgm:pt modelId="{E0A2E848-FA4E-4526-A4D7-C59E24A28500}" type="parTrans" cxnId="{659192A9-208A-4483-AA32-430681476C6E}">
      <dgm:prSet/>
      <dgm:spPr/>
      <dgm:t>
        <a:bodyPr/>
        <a:lstStyle/>
        <a:p>
          <a:endParaRPr lang="hr-HR"/>
        </a:p>
      </dgm:t>
    </dgm:pt>
    <dgm:pt modelId="{97A50307-96C7-43D8-8196-F734EFB67CF4}" type="sibTrans" cxnId="{659192A9-208A-4483-AA32-430681476C6E}">
      <dgm:prSet/>
      <dgm:spPr/>
      <dgm:t>
        <a:bodyPr/>
        <a:lstStyle/>
        <a:p>
          <a:endParaRPr lang="hr-HR"/>
        </a:p>
      </dgm:t>
    </dgm:pt>
    <dgm:pt modelId="{76AD4C89-CEB6-47E6-B339-62EC34BB9F3F}">
      <dgm:prSet/>
      <dgm:spPr/>
      <dgm:t>
        <a:bodyPr/>
        <a:lstStyle/>
        <a:p>
          <a:r>
            <a:rPr lang="hr-HR" dirty="0"/>
            <a:t>Najčešće građeni na uzvisinama</a:t>
          </a:r>
          <a:endParaRPr lang="en-US" dirty="0"/>
        </a:p>
      </dgm:t>
    </dgm:pt>
    <dgm:pt modelId="{D8B4874D-B6F6-4D9D-894B-854AF901BA07}" type="parTrans" cxnId="{892ABF91-BC0F-434D-8ECB-3F2654A49A18}">
      <dgm:prSet/>
      <dgm:spPr/>
      <dgm:t>
        <a:bodyPr/>
        <a:lstStyle/>
        <a:p>
          <a:endParaRPr lang="hr-HR"/>
        </a:p>
      </dgm:t>
    </dgm:pt>
    <dgm:pt modelId="{EA1FE9BC-E0B6-47D9-9D0F-9BE60320D333}" type="sibTrans" cxnId="{892ABF91-BC0F-434D-8ECB-3F2654A49A18}">
      <dgm:prSet/>
      <dgm:spPr/>
      <dgm:t>
        <a:bodyPr/>
        <a:lstStyle/>
        <a:p>
          <a:endParaRPr lang="hr-HR"/>
        </a:p>
      </dgm:t>
    </dgm:pt>
    <dgm:pt modelId="{77097C50-4FBD-4DC9-8211-EDF9389FA773}">
      <dgm:prSet/>
      <dgm:spPr/>
      <dgm:t>
        <a:bodyPr/>
        <a:lstStyle/>
        <a:p>
          <a:r>
            <a:rPr lang="hr-HR" dirty="0"/>
            <a:t>Prve utvrde od drveta, a kasnije od kamena</a:t>
          </a:r>
          <a:endParaRPr lang="en-US" dirty="0"/>
        </a:p>
      </dgm:t>
    </dgm:pt>
    <dgm:pt modelId="{06D1F96B-B4AF-4899-9667-B6012E3E3147}" type="parTrans" cxnId="{F1EDD7D2-4221-4EBB-BA4D-DC2CB0659571}">
      <dgm:prSet/>
      <dgm:spPr/>
      <dgm:t>
        <a:bodyPr/>
        <a:lstStyle/>
        <a:p>
          <a:endParaRPr lang="hr-HR"/>
        </a:p>
      </dgm:t>
    </dgm:pt>
    <dgm:pt modelId="{5D717B0A-A811-4338-A6F3-16566022C718}" type="sibTrans" cxnId="{F1EDD7D2-4221-4EBB-BA4D-DC2CB0659571}">
      <dgm:prSet/>
      <dgm:spPr/>
      <dgm:t>
        <a:bodyPr/>
        <a:lstStyle/>
        <a:p>
          <a:endParaRPr lang="hr-HR"/>
        </a:p>
      </dgm:t>
    </dgm:pt>
    <dgm:pt modelId="{AF28F603-E21E-42AC-B46E-42A304FAC1F9}" type="pres">
      <dgm:prSet presAssocID="{AF5DE660-B1F8-48A1-A6A0-AFA021912CA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0EE8DB8-03AD-4FA3-B633-B36821BB5653}" type="pres">
      <dgm:prSet presAssocID="{3FB2B234-6447-4E7E-9487-75460ECFE0E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914959A-33CF-4C92-BAF0-F8F8D9A08E3C}" type="pres">
      <dgm:prSet presAssocID="{4AD7E844-4D7D-45F6-A5B7-C89CD6978E7C}" presName="spacer" presStyleCnt="0"/>
      <dgm:spPr/>
    </dgm:pt>
    <dgm:pt modelId="{0228114B-3806-4D2C-9FBC-D6B12C5B6D6F}" type="pres">
      <dgm:prSet presAssocID="{4EAD9E73-C35B-4797-8EC4-5EE8C746F54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28B7F0-EDDB-4EB2-BF32-261C532B9452}" type="pres">
      <dgm:prSet presAssocID="{5147D780-BCEF-4C14-B017-52FD14DBF6B2}" presName="spacer" presStyleCnt="0"/>
      <dgm:spPr/>
    </dgm:pt>
    <dgm:pt modelId="{8391A551-3651-446B-9245-94FE71253C3A}" type="pres">
      <dgm:prSet presAssocID="{B472216B-77A4-425D-B556-B9E241020CB9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BC8095-36B5-4919-AF46-61455F116E77}" type="pres">
      <dgm:prSet presAssocID="{97A50307-96C7-43D8-8196-F734EFB67CF4}" presName="spacer" presStyleCnt="0"/>
      <dgm:spPr/>
    </dgm:pt>
    <dgm:pt modelId="{252AAD37-5BEC-4985-8F89-A8DEE3FEE72C}" type="pres">
      <dgm:prSet presAssocID="{76AD4C89-CEB6-47E6-B339-62EC34BB9F3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3C4D8CD-61B3-4A5E-837C-272EE6F40741}" type="pres">
      <dgm:prSet presAssocID="{EA1FE9BC-E0B6-47D9-9D0F-9BE60320D333}" presName="spacer" presStyleCnt="0"/>
      <dgm:spPr/>
    </dgm:pt>
    <dgm:pt modelId="{0E329B65-33D2-4F72-B608-0435A14B9512}" type="pres">
      <dgm:prSet presAssocID="{77097C50-4FBD-4DC9-8211-EDF9389FA77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0C25F7B-02D5-451A-B544-B5A202ED7880}" type="presOf" srcId="{3FB2B234-6447-4E7E-9487-75460ECFE0EE}" destId="{50EE8DB8-03AD-4FA3-B633-B36821BB5653}" srcOrd="0" destOrd="0" presId="urn:microsoft.com/office/officeart/2005/8/layout/vList2"/>
    <dgm:cxn modelId="{EEAB5F7B-142A-42A9-9FD1-315C946EEE12}" type="presOf" srcId="{AF5DE660-B1F8-48A1-A6A0-AFA021912CA5}" destId="{AF28F603-E21E-42AC-B46E-42A304FAC1F9}" srcOrd="0" destOrd="0" presId="urn:microsoft.com/office/officeart/2005/8/layout/vList2"/>
    <dgm:cxn modelId="{BF04F002-0E47-4C6A-836E-970C7A49C159}" type="presOf" srcId="{B472216B-77A4-425D-B556-B9E241020CB9}" destId="{8391A551-3651-446B-9245-94FE71253C3A}" srcOrd="0" destOrd="0" presId="urn:microsoft.com/office/officeart/2005/8/layout/vList2"/>
    <dgm:cxn modelId="{BE5AFCBD-675E-42F0-8334-E26527ECD716}" srcId="{AF5DE660-B1F8-48A1-A6A0-AFA021912CA5}" destId="{3FB2B234-6447-4E7E-9487-75460ECFE0EE}" srcOrd="0" destOrd="0" parTransId="{2A51FABC-E714-4EAD-B989-48CAA74F6575}" sibTransId="{4AD7E844-4D7D-45F6-A5B7-C89CD6978E7C}"/>
    <dgm:cxn modelId="{3ABFABD5-3FE1-4985-B718-FA7759A6FEDA}" type="presOf" srcId="{4EAD9E73-C35B-4797-8EC4-5EE8C746F542}" destId="{0228114B-3806-4D2C-9FBC-D6B12C5B6D6F}" srcOrd="0" destOrd="0" presId="urn:microsoft.com/office/officeart/2005/8/layout/vList2"/>
    <dgm:cxn modelId="{892ABF91-BC0F-434D-8ECB-3F2654A49A18}" srcId="{AF5DE660-B1F8-48A1-A6A0-AFA021912CA5}" destId="{76AD4C89-CEB6-47E6-B339-62EC34BB9F3F}" srcOrd="3" destOrd="0" parTransId="{D8B4874D-B6F6-4D9D-894B-854AF901BA07}" sibTransId="{EA1FE9BC-E0B6-47D9-9D0F-9BE60320D333}"/>
    <dgm:cxn modelId="{659192A9-208A-4483-AA32-430681476C6E}" srcId="{AF5DE660-B1F8-48A1-A6A0-AFA021912CA5}" destId="{B472216B-77A4-425D-B556-B9E241020CB9}" srcOrd="2" destOrd="0" parTransId="{E0A2E848-FA4E-4526-A4D7-C59E24A28500}" sibTransId="{97A50307-96C7-43D8-8196-F734EFB67CF4}"/>
    <dgm:cxn modelId="{9BB7544A-F876-4DFD-9EF2-D6AFE95BE985}" type="presOf" srcId="{77097C50-4FBD-4DC9-8211-EDF9389FA773}" destId="{0E329B65-33D2-4F72-B608-0435A14B9512}" srcOrd="0" destOrd="0" presId="urn:microsoft.com/office/officeart/2005/8/layout/vList2"/>
    <dgm:cxn modelId="{164523C0-F939-4C1B-AA09-40F0DB3A19A5}" srcId="{AF5DE660-B1F8-48A1-A6A0-AFA021912CA5}" destId="{4EAD9E73-C35B-4797-8EC4-5EE8C746F542}" srcOrd="1" destOrd="0" parTransId="{C1F187B7-458B-426C-8EF4-7C2EFF331974}" sibTransId="{5147D780-BCEF-4C14-B017-52FD14DBF6B2}"/>
    <dgm:cxn modelId="{F1EDD7D2-4221-4EBB-BA4D-DC2CB0659571}" srcId="{AF5DE660-B1F8-48A1-A6A0-AFA021912CA5}" destId="{77097C50-4FBD-4DC9-8211-EDF9389FA773}" srcOrd="4" destOrd="0" parTransId="{06D1F96B-B4AF-4899-9667-B6012E3E3147}" sibTransId="{5D717B0A-A811-4338-A6F3-16566022C718}"/>
    <dgm:cxn modelId="{1C828A1B-DE87-40B3-96EB-FAD7E9C0AE08}" type="presOf" srcId="{76AD4C89-CEB6-47E6-B339-62EC34BB9F3F}" destId="{252AAD37-5BEC-4985-8F89-A8DEE3FEE72C}" srcOrd="0" destOrd="0" presId="urn:microsoft.com/office/officeart/2005/8/layout/vList2"/>
    <dgm:cxn modelId="{9BCD2296-4CBE-4A7A-B29E-73DFFAAEAAF4}" type="presParOf" srcId="{AF28F603-E21E-42AC-B46E-42A304FAC1F9}" destId="{50EE8DB8-03AD-4FA3-B633-B36821BB5653}" srcOrd="0" destOrd="0" presId="urn:microsoft.com/office/officeart/2005/8/layout/vList2"/>
    <dgm:cxn modelId="{F58EBFA1-AD30-4E03-A484-E6D0DF59D177}" type="presParOf" srcId="{AF28F603-E21E-42AC-B46E-42A304FAC1F9}" destId="{C914959A-33CF-4C92-BAF0-F8F8D9A08E3C}" srcOrd="1" destOrd="0" presId="urn:microsoft.com/office/officeart/2005/8/layout/vList2"/>
    <dgm:cxn modelId="{F8B31180-355E-4665-8F56-1135909E88C2}" type="presParOf" srcId="{AF28F603-E21E-42AC-B46E-42A304FAC1F9}" destId="{0228114B-3806-4D2C-9FBC-D6B12C5B6D6F}" srcOrd="2" destOrd="0" presId="urn:microsoft.com/office/officeart/2005/8/layout/vList2"/>
    <dgm:cxn modelId="{FE79C0BC-C9A6-4A25-9378-9DC09C730C87}" type="presParOf" srcId="{AF28F603-E21E-42AC-B46E-42A304FAC1F9}" destId="{2B28B7F0-EDDB-4EB2-BF32-261C532B9452}" srcOrd="3" destOrd="0" presId="urn:microsoft.com/office/officeart/2005/8/layout/vList2"/>
    <dgm:cxn modelId="{70D1E735-6119-40BC-85E1-6CE905554A37}" type="presParOf" srcId="{AF28F603-E21E-42AC-B46E-42A304FAC1F9}" destId="{8391A551-3651-446B-9245-94FE71253C3A}" srcOrd="4" destOrd="0" presId="urn:microsoft.com/office/officeart/2005/8/layout/vList2"/>
    <dgm:cxn modelId="{6F63CD1C-570B-40A0-9158-A45E1592EDFF}" type="presParOf" srcId="{AF28F603-E21E-42AC-B46E-42A304FAC1F9}" destId="{17BC8095-36B5-4919-AF46-61455F116E77}" srcOrd="5" destOrd="0" presId="urn:microsoft.com/office/officeart/2005/8/layout/vList2"/>
    <dgm:cxn modelId="{1338301C-83D9-49AE-B39A-BE468E83BCA5}" type="presParOf" srcId="{AF28F603-E21E-42AC-B46E-42A304FAC1F9}" destId="{252AAD37-5BEC-4985-8F89-A8DEE3FEE72C}" srcOrd="6" destOrd="0" presId="urn:microsoft.com/office/officeart/2005/8/layout/vList2"/>
    <dgm:cxn modelId="{8FA16085-C116-49FC-91EA-B2585538527A}" type="presParOf" srcId="{AF28F603-E21E-42AC-B46E-42A304FAC1F9}" destId="{B3C4D8CD-61B3-4A5E-837C-272EE6F40741}" srcOrd="7" destOrd="0" presId="urn:microsoft.com/office/officeart/2005/8/layout/vList2"/>
    <dgm:cxn modelId="{A05DFE8B-068C-4121-A89F-F46ABD3F7688}" type="presParOf" srcId="{AF28F603-E21E-42AC-B46E-42A304FAC1F9}" destId="{0E329B65-33D2-4F72-B608-0435A14B951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60C784-54A8-4418-801C-D3CD075FCFA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8B99BD-1A67-4330-8CD8-BED85C2A95C0}">
      <dgm:prSet custT="1"/>
      <dgm:spPr/>
      <dgm:t>
        <a:bodyPr/>
        <a:lstStyle/>
        <a:p>
          <a:r>
            <a:rPr lang="hr-HR" sz="2400" dirty="0"/>
            <a:t>Napredak u poljoprivredi dovodi do porasta broja stanovnika</a:t>
          </a:r>
          <a:endParaRPr lang="en-US" sz="2400" dirty="0"/>
        </a:p>
      </dgm:t>
    </dgm:pt>
    <dgm:pt modelId="{DE8B5EC1-DAC5-4047-B94F-6E48FEF9B7FA}" type="sibTrans" cxnId="{0911FCF6-6730-465A-93B1-FC9226EBFFCA}">
      <dgm:prSet/>
      <dgm:spPr/>
      <dgm:t>
        <a:bodyPr/>
        <a:lstStyle/>
        <a:p>
          <a:endParaRPr lang="en-US"/>
        </a:p>
      </dgm:t>
    </dgm:pt>
    <dgm:pt modelId="{801E138B-E22D-4E32-80D4-0FBF475E8B3F}" type="parTrans" cxnId="{0911FCF6-6730-465A-93B1-FC9226EBFFCA}">
      <dgm:prSet/>
      <dgm:spPr/>
      <dgm:t>
        <a:bodyPr/>
        <a:lstStyle/>
        <a:p>
          <a:endParaRPr lang="en-US"/>
        </a:p>
      </dgm:t>
    </dgm:pt>
    <dgm:pt modelId="{36B8E69E-B713-41A0-A289-80A038FDE57B}">
      <dgm:prSet custT="1"/>
      <dgm:spPr/>
      <dgm:t>
        <a:bodyPr/>
        <a:lstStyle/>
        <a:p>
          <a:r>
            <a:rPr lang="hr-HR" sz="2400" dirty="0"/>
            <a:t>Krčenje šuma i isušivanje močvara, nove poljoprivredne površine</a:t>
          </a:r>
        </a:p>
      </dgm:t>
    </dgm:pt>
    <dgm:pt modelId="{C5784AEE-C619-4FC7-9F2E-AE02AF8D8883}" type="parTrans" cxnId="{46D6F426-DEC5-4283-B6AA-98A35B4D30F0}">
      <dgm:prSet/>
      <dgm:spPr/>
      <dgm:t>
        <a:bodyPr/>
        <a:lstStyle/>
        <a:p>
          <a:endParaRPr lang="hr-HR"/>
        </a:p>
      </dgm:t>
    </dgm:pt>
    <dgm:pt modelId="{F3E1BBB5-2602-467C-9918-1E2CC8971668}" type="sibTrans" cxnId="{46D6F426-DEC5-4283-B6AA-98A35B4D30F0}">
      <dgm:prSet/>
      <dgm:spPr/>
      <dgm:t>
        <a:bodyPr/>
        <a:lstStyle/>
        <a:p>
          <a:endParaRPr lang="hr-HR"/>
        </a:p>
      </dgm:t>
    </dgm:pt>
    <dgm:pt modelId="{9007B69F-3789-4D37-B37D-762465A88495}">
      <dgm:prSet custT="1"/>
      <dgm:spPr/>
      <dgm:t>
        <a:bodyPr/>
        <a:lstStyle/>
        <a:p>
          <a:r>
            <a:rPr lang="hr-HR" sz="2400" dirty="0" err="1"/>
            <a:t>Tropoljni</a:t>
          </a:r>
          <a:r>
            <a:rPr lang="hr-HR" sz="2400" dirty="0"/>
            <a:t> sustav obrade zemlje, izmjena posijanih kultura</a:t>
          </a:r>
        </a:p>
      </dgm:t>
    </dgm:pt>
    <dgm:pt modelId="{B5A2C091-0904-4275-B06B-8892DEF67DF1}" type="parTrans" cxnId="{7227931B-F112-4DE2-B53C-C1BA6A930575}">
      <dgm:prSet/>
      <dgm:spPr/>
      <dgm:t>
        <a:bodyPr/>
        <a:lstStyle/>
        <a:p>
          <a:endParaRPr lang="hr-HR"/>
        </a:p>
      </dgm:t>
    </dgm:pt>
    <dgm:pt modelId="{7D029E57-884E-42DF-B307-EF93BAE0A03E}" type="sibTrans" cxnId="{7227931B-F112-4DE2-B53C-C1BA6A930575}">
      <dgm:prSet/>
      <dgm:spPr/>
      <dgm:t>
        <a:bodyPr/>
        <a:lstStyle/>
        <a:p>
          <a:endParaRPr lang="hr-HR"/>
        </a:p>
      </dgm:t>
    </dgm:pt>
    <dgm:pt modelId="{E8AFAA26-A72E-43FE-83BC-AFBB5149125F}">
      <dgm:prSet custT="1"/>
      <dgm:spPr/>
      <dgm:t>
        <a:bodyPr/>
        <a:lstStyle/>
        <a:p>
          <a:r>
            <a:rPr lang="hr-HR" sz="2400" dirty="0"/>
            <a:t>Plansko osnivanje novih naselja</a:t>
          </a:r>
        </a:p>
      </dgm:t>
    </dgm:pt>
    <dgm:pt modelId="{E6978510-1505-423B-A296-680628B919C7}" type="parTrans" cxnId="{D9515649-CD26-449E-830E-D3AE0C3F7C36}">
      <dgm:prSet/>
      <dgm:spPr/>
      <dgm:t>
        <a:bodyPr/>
        <a:lstStyle/>
        <a:p>
          <a:endParaRPr lang="hr-HR"/>
        </a:p>
      </dgm:t>
    </dgm:pt>
    <dgm:pt modelId="{0EC0AC63-FBC7-48D8-871E-83204418C324}" type="sibTrans" cxnId="{D9515649-CD26-449E-830E-D3AE0C3F7C36}">
      <dgm:prSet/>
      <dgm:spPr/>
      <dgm:t>
        <a:bodyPr/>
        <a:lstStyle/>
        <a:p>
          <a:endParaRPr lang="hr-HR"/>
        </a:p>
      </dgm:t>
    </dgm:pt>
    <dgm:pt modelId="{CBBA6FF4-7354-4C7A-A23F-F42955E09279}">
      <dgm:prSet custT="1"/>
      <dgm:spPr/>
      <dgm:t>
        <a:bodyPr/>
        <a:lstStyle/>
        <a:p>
          <a:r>
            <a:rPr lang="hr-HR" sz="2400" dirty="0"/>
            <a:t>Uvođenje pluga s kotačima</a:t>
          </a:r>
          <a:endParaRPr lang="en-US" sz="2400" dirty="0"/>
        </a:p>
      </dgm:t>
    </dgm:pt>
    <dgm:pt modelId="{EA9160E9-876B-4581-80E9-E9B343BC4B6B}" type="parTrans" cxnId="{D25EEB12-8817-4F4F-B37C-BA730A756D9A}">
      <dgm:prSet/>
      <dgm:spPr/>
      <dgm:t>
        <a:bodyPr/>
        <a:lstStyle/>
        <a:p>
          <a:endParaRPr lang="hr-HR"/>
        </a:p>
      </dgm:t>
    </dgm:pt>
    <dgm:pt modelId="{504E13DF-E952-4464-A6F9-10AFBEB2787A}" type="sibTrans" cxnId="{D25EEB12-8817-4F4F-B37C-BA730A756D9A}">
      <dgm:prSet/>
      <dgm:spPr/>
      <dgm:t>
        <a:bodyPr/>
        <a:lstStyle/>
        <a:p>
          <a:endParaRPr lang="hr-HR"/>
        </a:p>
      </dgm:t>
    </dgm:pt>
    <dgm:pt modelId="{86B01DC3-B87E-4012-8794-A1419E05218B}" type="pres">
      <dgm:prSet presAssocID="{E460C784-54A8-4418-801C-D3CD075FCF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B591513-DF2F-4F61-964E-0E361C3957E6}" type="pres">
      <dgm:prSet presAssocID="{0F8B99BD-1A67-4330-8CD8-BED85C2A95C0}" presName="parentText" presStyleLbl="node1" presStyleIdx="0" presStyleCnt="5" custLinFactNeighborY="-249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88CAA7-7724-44F9-9F6B-69D4B17A0C58}" type="pres">
      <dgm:prSet presAssocID="{DE8B5EC1-DAC5-4047-B94F-6E48FEF9B7FA}" presName="spacer" presStyleCnt="0"/>
      <dgm:spPr/>
    </dgm:pt>
    <dgm:pt modelId="{3A7B0900-E414-4413-A7A3-6F223F8F8BC1}" type="pres">
      <dgm:prSet presAssocID="{36B8E69E-B713-41A0-A289-80A038FDE5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DF3DB9E-DC24-47DF-B25C-CA228163E2FA}" type="pres">
      <dgm:prSet presAssocID="{F3E1BBB5-2602-467C-9918-1E2CC8971668}" presName="spacer" presStyleCnt="0"/>
      <dgm:spPr/>
    </dgm:pt>
    <dgm:pt modelId="{63DA1985-9C21-433B-AC1C-99BC7272A621}" type="pres">
      <dgm:prSet presAssocID="{9007B69F-3789-4D37-B37D-762465A8849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0CDEFA-476D-447D-9A15-A8FDB024B87A}" type="pres">
      <dgm:prSet presAssocID="{7D029E57-884E-42DF-B307-EF93BAE0A03E}" presName="spacer" presStyleCnt="0"/>
      <dgm:spPr/>
    </dgm:pt>
    <dgm:pt modelId="{8D47EB3B-23A7-4F85-98EA-EA20C6C7AB70}" type="pres">
      <dgm:prSet presAssocID="{E8AFAA26-A72E-43FE-83BC-AFBB514912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F850BD-016C-4EE8-B382-17BF06B302CD}" type="pres">
      <dgm:prSet presAssocID="{0EC0AC63-FBC7-48D8-871E-83204418C324}" presName="spacer" presStyleCnt="0"/>
      <dgm:spPr/>
    </dgm:pt>
    <dgm:pt modelId="{8673E549-47D5-4034-8B80-4BD86FEA20EA}" type="pres">
      <dgm:prSet presAssocID="{CBBA6FF4-7354-4C7A-A23F-F42955E0927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348307F-BBE8-4434-B24C-0968691F83BF}" type="presOf" srcId="{9007B69F-3789-4D37-B37D-762465A88495}" destId="{63DA1985-9C21-433B-AC1C-99BC7272A621}" srcOrd="0" destOrd="0" presId="urn:microsoft.com/office/officeart/2005/8/layout/vList2"/>
    <dgm:cxn modelId="{0EE1E7DF-FDCE-4252-8FF7-832E7F8E5E4E}" type="presOf" srcId="{E8AFAA26-A72E-43FE-83BC-AFBB5149125F}" destId="{8D47EB3B-23A7-4F85-98EA-EA20C6C7AB70}" srcOrd="0" destOrd="0" presId="urn:microsoft.com/office/officeart/2005/8/layout/vList2"/>
    <dgm:cxn modelId="{46D6F426-DEC5-4283-B6AA-98A35B4D30F0}" srcId="{E460C784-54A8-4418-801C-D3CD075FCFA4}" destId="{36B8E69E-B713-41A0-A289-80A038FDE57B}" srcOrd="1" destOrd="0" parTransId="{C5784AEE-C619-4FC7-9F2E-AE02AF8D8883}" sibTransId="{F3E1BBB5-2602-467C-9918-1E2CC8971668}"/>
    <dgm:cxn modelId="{7227931B-F112-4DE2-B53C-C1BA6A930575}" srcId="{E460C784-54A8-4418-801C-D3CD075FCFA4}" destId="{9007B69F-3789-4D37-B37D-762465A88495}" srcOrd="2" destOrd="0" parTransId="{B5A2C091-0904-4275-B06B-8892DEF67DF1}" sibTransId="{7D029E57-884E-42DF-B307-EF93BAE0A03E}"/>
    <dgm:cxn modelId="{2CBDC93C-7EB2-4BD2-AD72-7A88A29634F7}" type="presOf" srcId="{36B8E69E-B713-41A0-A289-80A038FDE57B}" destId="{3A7B0900-E414-4413-A7A3-6F223F8F8BC1}" srcOrd="0" destOrd="0" presId="urn:microsoft.com/office/officeart/2005/8/layout/vList2"/>
    <dgm:cxn modelId="{9CD07135-9C44-472B-B5BD-3B2F388C4D94}" type="presOf" srcId="{CBBA6FF4-7354-4C7A-A23F-F42955E09279}" destId="{8673E549-47D5-4034-8B80-4BD86FEA20EA}" srcOrd="0" destOrd="0" presId="urn:microsoft.com/office/officeart/2005/8/layout/vList2"/>
    <dgm:cxn modelId="{FE1DAF4D-081D-4DDF-A458-80EEC00DDBAC}" type="presOf" srcId="{0F8B99BD-1A67-4330-8CD8-BED85C2A95C0}" destId="{DB591513-DF2F-4F61-964E-0E361C3957E6}" srcOrd="0" destOrd="0" presId="urn:microsoft.com/office/officeart/2005/8/layout/vList2"/>
    <dgm:cxn modelId="{D932CCF8-4A9A-4109-84AE-EAB5D759E133}" type="presOf" srcId="{E460C784-54A8-4418-801C-D3CD075FCFA4}" destId="{86B01DC3-B87E-4012-8794-A1419E05218B}" srcOrd="0" destOrd="0" presId="urn:microsoft.com/office/officeart/2005/8/layout/vList2"/>
    <dgm:cxn modelId="{D25EEB12-8817-4F4F-B37C-BA730A756D9A}" srcId="{E460C784-54A8-4418-801C-D3CD075FCFA4}" destId="{CBBA6FF4-7354-4C7A-A23F-F42955E09279}" srcOrd="4" destOrd="0" parTransId="{EA9160E9-876B-4581-80E9-E9B343BC4B6B}" sibTransId="{504E13DF-E952-4464-A6F9-10AFBEB2787A}"/>
    <dgm:cxn modelId="{0911FCF6-6730-465A-93B1-FC9226EBFFCA}" srcId="{E460C784-54A8-4418-801C-D3CD075FCFA4}" destId="{0F8B99BD-1A67-4330-8CD8-BED85C2A95C0}" srcOrd="0" destOrd="0" parTransId="{801E138B-E22D-4E32-80D4-0FBF475E8B3F}" sibTransId="{DE8B5EC1-DAC5-4047-B94F-6E48FEF9B7FA}"/>
    <dgm:cxn modelId="{D9515649-CD26-449E-830E-D3AE0C3F7C36}" srcId="{E460C784-54A8-4418-801C-D3CD075FCFA4}" destId="{E8AFAA26-A72E-43FE-83BC-AFBB5149125F}" srcOrd="3" destOrd="0" parTransId="{E6978510-1505-423B-A296-680628B919C7}" sibTransId="{0EC0AC63-FBC7-48D8-871E-83204418C324}"/>
    <dgm:cxn modelId="{674360DD-0596-4CBC-B3FA-D5A7B3A78220}" type="presParOf" srcId="{86B01DC3-B87E-4012-8794-A1419E05218B}" destId="{DB591513-DF2F-4F61-964E-0E361C3957E6}" srcOrd="0" destOrd="0" presId="urn:microsoft.com/office/officeart/2005/8/layout/vList2"/>
    <dgm:cxn modelId="{CC3566D9-06CA-4076-94B5-B1E2F88D85B0}" type="presParOf" srcId="{86B01DC3-B87E-4012-8794-A1419E05218B}" destId="{9A88CAA7-7724-44F9-9F6B-69D4B17A0C58}" srcOrd="1" destOrd="0" presId="urn:microsoft.com/office/officeart/2005/8/layout/vList2"/>
    <dgm:cxn modelId="{E171CF20-A101-4C35-9D42-886361A58152}" type="presParOf" srcId="{86B01DC3-B87E-4012-8794-A1419E05218B}" destId="{3A7B0900-E414-4413-A7A3-6F223F8F8BC1}" srcOrd="2" destOrd="0" presId="urn:microsoft.com/office/officeart/2005/8/layout/vList2"/>
    <dgm:cxn modelId="{7B7AE296-3CDB-4544-8B1C-268404792EA5}" type="presParOf" srcId="{86B01DC3-B87E-4012-8794-A1419E05218B}" destId="{7DF3DB9E-DC24-47DF-B25C-CA228163E2FA}" srcOrd="3" destOrd="0" presId="urn:microsoft.com/office/officeart/2005/8/layout/vList2"/>
    <dgm:cxn modelId="{2637ECF6-C4CD-43BC-857B-57BBBAF455B4}" type="presParOf" srcId="{86B01DC3-B87E-4012-8794-A1419E05218B}" destId="{63DA1985-9C21-433B-AC1C-99BC7272A621}" srcOrd="4" destOrd="0" presId="urn:microsoft.com/office/officeart/2005/8/layout/vList2"/>
    <dgm:cxn modelId="{A50E19A7-6031-4489-913D-9376C8FFA3F7}" type="presParOf" srcId="{86B01DC3-B87E-4012-8794-A1419E05218B}" destId="{6B0CDEFA-476D-447D-9A15-A8FDB024B87A}" srcOrd="5" destOrd="0" presId="urn:microsoft.com/office/officeart/2005/8/layout/vList2"/>
    <dgm:cxn modelId="{D40807C6-F73F-4348-AE8A-8E6BF85E570A}" type="presParOf" srcId="{86B01DC3-B87E-4012-8794-A1419E05218B}" destId="{8D47EB3B-23A7-4F85-98EA-EA20C6C7AB70}" srcOrd="6" destOrd="0" presId="urn:microsoft.com/office/officeart/2005/8/layout/vList2"/>
    <dgm:cxn modelId="{68A7AC04-12BE-4614-BA2F-ED293B794113}" type="presParOf" srcId="{86B01DC3-B87E-4012-8794-A1419E05218B}" destId="{56F850BD-016C-4EE8-B382-17BF06B302CD}" srcOrd="7" destOrd="0" presId="urn:microsoft.com/office/officeart/2005/8/layout/vList2"/>
    <dgm:cxn modelId="{57F55F95-70BC-467A-9611-EAB524AFBAD9}" type="presParOf" srcId="{86B01DC3-B87E-4012-8794-A1419E05218B}" destId="{8673E549-47D5-4034-8B80-4BD86FEA20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12CA1-CD73-4FCC-BFA3-1260965EC5D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629630-5ACD-4B80-8F63-0C2FA21D19B1}">
      <dgm:prSet custT="1"/>
      <dgm:spPr/>
      <dgm:t>
        <a:bodyPr/>
        <a:lstStyle/>
        <a:p>
          <a:r>
            <a:rPr lang="hr-HR" sz="2400" dirty="0"/>
            <a:t>Uvođenje novih poljoprivrednih kultura</a:t>
          </a:r>
          <a:endParaRPr lang="en-US" sz="2400" dirty="0"/>
        </a:p>
      </dgm:t>
    </dgm:pt>
    <dgm:pt modelId="{2D37C103-3C6A-415D-B73C-4F69320A511E}" type="parTrans" cxnId="{C682EE90-44A9-4DAA-90B3-0D605DFD1960}">
      <dgm:prSet/>
      <dgm:spPr/>
      <dgm:t>
        <a:bodyPr/>
        <a:lstStyle/>
        <a:p>
          <a:endParaRPr lang="en-US"/>
        </a:p>
      </dgm:t>
    </dgm:pt>
    <dgm:pt modelId="{436D6EA2-3115-483A-B1DD-C2B9ACF08F70}" type="sibTrans" cxnId="{C682EE90-44A9-4DAA-90B3-0D605DFD1960}">
      <dgm:prSet/>
      <dgm:spPr/>
      <dgm:t>
        <a:bodyPr/>
        <a:lstStyle/>
        <a:p>
          <a:endParaRPr lang="en-US"/>
        </a:p>
      </dgm:t>
    </dgm:pt>
    <dgm:pt modelId="{3C331305-A72B-43E5-B59D-C8402F098C3C}">
      <dgm:prSet custT="1"/>
      <dgm:spPr/>
      <dgm:t>
        <a:bodyPr/>
        <a:lstStyle/>
        <a:p>
          <a:r>
            <a:rPr lang="hr-HR" sz="2400" dirty="0"/>
            <a:t>Redovnici uvode tehničke novosti u poljoprivredu</a:t>
          </a:r>
          <a:endParaRPr lang="en-US" sz="2400" dirty="0"/>
        </a:p>
      </dgm:t>
    </dgm:pt>
    <dgm:pt modelId="{FD7AEE42-53A1-4632-BA62-11404C5389B0}" type="parTrans" cxnId="{7179029C-310D-4F96-AFF2-7EE31987A69A}">
      <dgm:prSet/>
      <dgm:spPr/>
      <dgm:t>
        <a:bodyPr/>
        <a:lstStyle/>
        <a:p>
          <a:endParaRPr lang="hr-HR"/>
        </a:p>
      </dgm:t>
    </dgm:pt>
    <dgm:pt modelId="{ACAEE201-D275-4CB3-A6D0-9C9653316A23}" type="sibTrans" cxnId="{7179029C-310D-4F96-AFF2-7EE31987A69A}">
      <dgm:prSet/>
      <dgm:spPr/>
      <dgm:t>
        <a:bodyPr/>
        <a:lstStyle/>
        <a:p>
          <a:endParaRPr lang="hr-HR"/>
        </a:p>
      </dgm:t>
    </dgm:pt>
    <dgm:pt modelId="{F9B39FF7-893A-4797-BBAA-58D28215114E}">
      <dgm:prSet custT="1"/>
      <dgm:spPr/>
      <dgm:t>
        <a:bodyPr/>
        <a:lstStyle/>
        <a:p>
          <a:r>
            <a:rPr lang="hr-HR" sz="2400" dirty="0"/>
            <a:t>Uporaba mlinova i vodenica, usavršavanje tehnike iskorištavanja vode i vjetra</a:t>
          </a:r>
          <a:endParaRPr lang="en-US" sz="2400" dirty="0"/>
        </a:p>
      </dgm:t>
    </dgm:pt>
    <dgm:pt modelId="{D808A42E-8117-41BD-AC07-E04D94BE5CF3}" type="parTrans" cxnId="{95EF23CC-9DBD-4241-80B1-DCB71E768DB5}">
      <dgm:prSet/>
      <dgm:spPr/>
      <dgm:t>
        <a:bodyPr/>
        <a:lstStyle/>
        <a:p>
          <a:endParaRPr lang="hr-HR"/>
        </a:p>
      </dgm:t>
    </dgm:pt>
    <dgm:pt modelId="{F51BE2A2-C76B-4FC0-B206-99675970D3FD}" type="sibTrans" cxnId="{95EF23CC-9DBD-4241-80B1-DCB71E768DB5}">
      <dgm:prSet/>
      <dgm:spPr/>
      <dgm:t>
        <a:bodyPr/>
        <a:lstStyle/>
        <a:p>
          <a:endParaRPr lang="hr-HR"/>
        </a:p>
      </dgm:t>
    </dgm:pt>
    <dgm:pt modelId="{F38C1230-752E-4D46-BFE1-23A1DD366699}">
      <dgm:prSet custT="1"/>
      <dgm:spPr/>
      <dgm:t>
        <a:bodyPr/>
        <a:lstStyle/>
        <a:p>
          <a:r>
            <a:rPr lang="hr-HR" sz="2400" dirty="0"/>
            <a:t>Prvi poljoprivredni priručnici napisani u XIII. stoljeću.</a:t>
          </a:r>
          <a:endParaRPr lang="en-US" sz="2400" dirty="0"/>
        </a:p>
      </dgm:t>
    </dgm:pt>
    <dgm:pt modelId="{AFD09DFB-4475-4DDB-9FED-E8CE802D8BFF}" type="parTrans" cxnId="{082B6D96-8B2F-496D-BD7F-70B1C843DF18}">
      <dgm:prSet/>
      <dgm:spPr/>
      <dgm:t>
        <a:bodyPr/>
        <a:lstStyle/>
        <a:p>
          <a:endParaRPr lang="hr-HR"/>
        </a:p>
      </dgm:t>
    </dgm:pt>
    <dgm:pt modelId="{9B46A153-CB1A-4230-852E-B5DB735B6C72}" type="sibTrans" cxnId="{082B6D96-8B2F-496D-BD7F-70B1C843DF18}">
      <dgm:prSet/>
      <dgm:spPr/>
      <dgm:t>
        <a:bodyPr/>
        <a:lstStyle/>
        <a:p>
          <a:endParaRPr lang="hr-HR"/>
        </a:p>
      </dgm:t>
    </dgm:pt>
    <dgm:pt modelId="{64CE085B-4DD7-4C87-9690-55588302D2A9}">
      <dgm:prSet custT="1"/>
      <dgm:spPr/>
      <dgm:t>
        <a:bodyPr/>
        <a:lstStyle/>
        <a:p>
          <a:r>
            <a:rPr lang="hr-HR" sz="2400" dirty="0"/>
            <a:t>Razvoj i uporaba vodenica i vjetrenjača</a:t>
          </a:r>
          <a:endParaRPr lang="en-US" sz="2400" dirty="0"/>
        </a:p>
      </dgm:t>
    </dgm:pt>
    <dgm:pt modelId="{084A0EE2-B3DA-4651-B3B5-7898BA29EF20}" type="parTrans" cxnId="{F00C34FB-C57C-4D5D-A338-0F34B459FFF2}">
      <dgm:prSet/>
      <dgm:spPr/>
      <dgm:t>
        <a:bodyPr/>
        <a:lstStyle/>
        <a:p>
          <a:endParaRPr lang="hr-HR"/>
        </a:p>
      </dgm:t>
    </dgm:pt>
    <dgm:pt modelId="{1E67E089-28CE-48B0-9019-3F3CEBA4CD69}" type="sibTrans" cxnId="{F00C34FB-C57C-4D5D-A338-0F34B459FFF2}">
      <dgm:prSet/>
      <dgm:spPr/>
      <dgm:t>
        <a:bodyPr/>
        <a:lstStyle/>
        <a:p>
          <a:endParaRPr lang="hr-HR"/>
        </a:p>
      </dgm:t>
    </dgm:pt>
    <dgm:pt modelId="{D5D080C8-37EA-4E8E-B473-435CDF2EA459}" type="pres">
      <dgm:prSet presAssocID="{0ED12CA1-CD73-4FCC-BFA3-1260965EC5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64A0BA0-6228-46CA-93F0-2252EF59F51E}" type="pres">
      <dgm:prSet presAssocID="{B7629630-5ACD-4B80-8F63-0C2FA21D19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7437E60-EBC4-4F03-B3AC-A3A6C5BFA5A7}" type="pres">
      <dgm:prSet presAssocID="{436D6EA2-3115-483A-B1DD-C2B9ACF08F70}" presName="spacer" presStyleCnt="0"/>
      <dgm:spPr/>
    </dgm:pt>
    <dgm:pt modelId="{788058D0-D4D1-4ABF-A03B-F93603CAAC4B}" type="pres">
      <dgm:prSet presAssocID="{3C331305-A72B-43E5-B59D-C8402F098C3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F335936-13C9-415A-AC96-723C048D735E}" type="pres">
      <dgm:prSet presAssocID="{ACAEE201-D275-4CB3-A6D0-9C9653316A23}" presName="spacer" presStyleCnt="0"/>
      <dgm:spPr/>
    </dgm:pt>
    <dgm:pt modelId="{D0D11FFF-3807-4999-8642-BA8D49077712}" type="pres">
      <dgm:prSet presAssocID="{F9B39FF7-893A-4797-BBAA-58D28215114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C0F28C0-53CC-41E9-A5BA-28E6F1613839}" type="pres">
      <dgm:prSet presAssocID="{F51BE2A2-C76B-4FC0-B206-99675970D3FD}" presName="spacer" presStyleCnt="0"/>
      <dgm:spPr/>
    </dgm:pt>
    <dgm:pt modelId="{70221091-85CD-4121-9747-2DD935DEC56C}" type="pres">
      <dgm:prSet presAssocID="{F38C1230-752E-4D46-BFE1-23A1DD36669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148CDB6-54AA-494D-B072-F11C44A59F4A}" type="pres">
      <dgm:prSet presAssocID="{9B46A153-CB1A-4230-852E-B5DB735B6C72}" presName="spacer" presStyleCnt="0"/>
      <dgm:spPr/>
    </dgm:pt>
    <dgm:pt modelId="{861BFC18-375F-445C-A65C-6D38D385EAD1}" type="pres">
      <dgm:prSet presAssocID="{64CE085B-4DD7-4C87-9690-55588302D2A9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179029C-310D-4F96-AFF2-7EE31987A69A}" srcId="{0ED12CA1-CD73-4FCC-BFA3-1260965EC5D8}" destId="{3C331305-A72B-43E5-B59D-C8402F098C3C}" srcOrd="1" destOrd="0" parTransId="{FD7AEE42-53A1-4632-BA62-11404C5389B0}" sibTransId="{ACAEE201-D275-4CB3-A6D0-9C9653316A23}"/>
    <dgm:cxn modelId="{3E037F81-2ADD-481A-9058-B530D89CA4CB}" type="presOf" srcId="{0ED12CA1-CD73-4FCC-BFA3-1260965EC5D8}" destId="{D5D080C8-37EA-4E8E-B473-435CDF2EA459}" srcOrd="0" destOrd="0" presId="urn:microsoft.com/office/officeart/2005/8/layout/vList2"/>
    <dgm:cxn modelId="{F00C34FB-C57C-4D5D-A338-0F34B459FFF2}" srcId="{0ED12CA1-CD73-4FCC-BFA3-1260965EC5D8}" destId="{64CE085B-4DD7-4C87-9690-55588302D2A9}" srcOrd="4" destOrd="0" parTransId="{084A0EE2-B3DA-4651-B3B5-7898BA29EF20}" sibTransId="{1E67E089-28CE-48B0-9019-3F3CEBA4CD69}"/>
    <dgm:cxn modelId="{3194C03E-C225-4B00-BB3A-B2C1248CB09D}" type="presOf" srcId="{B7629630-5ACD-4B80-8F63-0C2FA21D19B1}" destId="{864A0BA0-6228-46CA-93F0-2252EF59F51E}" srcOrd="0" destOrd="0" presId="urn:microsoft.com/office/officeart/2005/8/layout/vList2"/>
    <dgm:cxn modelId="{2D813464-1FCD-478C-9045-787DE51F8CDA}" type="presOf" srcId="{F9B39FF7-893A-4797-BBAA-58D28215114E}" destId="{D0D11FFF-3807-4999-8642-BA8D49077712}" srcOrd="0" destOrd="0" presId="urn:microsoft.com/office/officeart/2005/8/layout/vList2"/>
    <dgm:cxn modelId="{5EA152DA-7F0A-4FB8-AD0B-5F32A01DBF2D}" type="presOf" srcId="{3C331305-A72B-43E5-B59D-C8402F098C3C}" destId="{788058D0-D4D1-4ABF-A03B-F93603CAAC4B}" srcOrd="0" destOrd="0" presId="urn:microsoft.com/office/officeart/2005/8/layout/vList2"/>
    <dgm:cxn modelId="{C682EE90-44A9-4DAA-90B3-0D605DFD1960}" srcId="{0ED12CA1-CD73-4FCC-BFA3-1260965EC5D8}" destId="{B7629630-5ACD-4B80-8F63-0C2FA21D19B1}" srcOrd="0" destOrd="0" parTransId="{2D37C103-3C6A-415D-B73C-4F69320A511E}" sibTransId="{436D6EA2-3115-483A-B1DD-C2B9ACF08F70}"/>
    <dgm:cxn modelId="{07C848F9-1AA4-4B2D-810B-7361AACDDA73}" type="presOf" srcId="{F38C1230-752E-4D46-BFE1-23A1DD366699}" destId="{70221091-85CD-4121-9747-2DD935DEC56C}" srcOrd="0" destOrd="0" presId="urn:microsoft.com/office/officeart/2005/8/layout/vList2"/>
    <dgm:cxn modelId="{BC98AF29-13BD-4320-8065-056364A4F4B1}" type="presOf" srcId="{64CE085B-4DD7-4C87-9690-55588302D2A9}" destId="{861BFC18-375F-445C-A65C-6D38D385EAD1}" srcOrd="0" destOrd="0" presId="urn:microsoft.com/office/officeart/2005/8/layout/vList2"/>
    <dgm:cxn modelId="{95EF23CC-9DBD-4241-80B1-DCB71E768DB5}" srcId="{0ED12CA1-CD73-4FCC-BFA3-1260965EC5D8}" destId="{F9B39FF7-893A-4797-BBAA-58D28215114E}" srcOrd="2" destOrd="0" parTransId="{D808A42E-8117-41BD-AC07-E04D94BE5CF3}" sibTransId="{F51BE2A2-C76B-4FC0-B206-99675970D3FD}"/>
    <dgm:cxn modelId="{082B6D96-8B2F-496D-BD7F-70B1C843DF18}" srcId="{0ED12CA1-CD73-4FCC-BFA3-1260965EC5D8}" destId="{F38C1230-752E-4D46-BFE1-23A1DD366699}" srcOrd="3" destOrd="0" parTransId="{AFD09DFB-4475-4DDB-9FED-E8CE802D8BFF}" sibTransId="{9B46A153-CB1A-4230-852E-B5DB735B6C72}"/>
    <dgm:cxn modelId="{21188B2E-FDC0-4A58-ADB1-E4C659194DC1}" type="presParOf" srcId="{D5D080C8-37EA-4E8E-B473-435CDF2EA459}" destId="{864A0BA0-6228-46CA-93F0-2252EF59F51E}" srcOrd="0" destOrd="0" presId="urn:microsoft.com/office/officeart/2005/8/layout/vList2"/>
    <dgm:cxn modelId="{3639D67A-AEE4-4E15-B901-AF16D304177C}" type="presParOf" srcId="{D5D080C8-37EA-4E8E-B473-435CDF2EA459}" destId="{67437E60-EBC4-4F03-B3AC-A3A6C5BFA5A7}" srcOrd="1" destOrd="0" presId="urn:microsoft.com/office/officeart/2005/8/layout/vList2"/>
    <dgm:cxn modelId="{D8139D75-94AA-4057-993E-3C4AE3114EAB}" type="presParOf" srcId="{D5D080C8-37EA-4E8E-B473-435CDF2EA459}" destId="{788058D0-D4D1-4ABF-A03B-F93603CAAC4B}" srcOrd="2" destOrd="0" presId="urn:microsoft.com/office/officeart/2005/8/layout/vList2"/>
    <dgm:cxn modelId="{BECBEE86-5D1A-419F-9CA2-C6C186B82E41}" type="presParOf" srcId="{D5D080C8-37EA-4E8E-B473-435CDF2EA459}" destId="{7F335936-13C9-415A-AC96-723C048D735E}" srcOrd="3" destOrd="0" presId="urn:microsoft.com/office/officeart/2005/8/layout/vList2"/>
    <dgm:cxn modelId="{29322B5E-E1DD-4B0E-9A3E-F3C0413F42F8}" type="presParOf" srcId="{D5D080C8-37EA-4E8E-B473-435CDF2EA459}" destId="{D0D11FFF-3807-4999-8642-BA8D49077712}" srcOrd="4" destOrd="0" presId="urn:microsoft.com/office/officeart/2005/8/layout/vList2"/>
    <dgm:cxn modelId="{4ECC02F2-1925-4D07-82C4-D3FC0CED40CF}" type="presParOf" srcId="{D5D080C8-37EA-4E8E-B473-435CDF2EA459}" destId="{DC0F28C0-53CC-41E9-A5BA-28E6F1613839}" srcOrd="5" destOrd="0" presId="urn:microsoft.com/office/officeart/2005/8/layout/vList2"/>
    <dgm:cxn modelId="{A140D1B5-3C26-40D0-9EFE-1C418BDA2D1E}" type="presParOf" srcId="{D5D080C8-37EA-4E8E-B473-435CDF2EA459}" destId="{70221091-85CD-4121-9747-2DD935DEC56C}" srcOrd="6" destOrd="0" presId="urn:microsoft.com/office/officeart/2005/8/layout/vList2"/>
    <dgm:cxn modelId="{9F481A02-3192-42B8-AE47-377818E39181}" type="presParOf" srcId="{D5D080C8-37EA-4E8E-B473-435CDF2EA459}" destId="{A148CDB6-54AA-494D-B072-F11C44A59F4A}" srcOrd="7" destOrd="0" presId="urn:microsoft.com/office/officeart/2005/8/layout/vList2"/>
    <dgm:cxn modelId="{688C82EC-590F-421F-A898-2B81041F612E}" type="presParOf" srcId="{D5D080C8-37EA-4E8E-B473-435CDF2EA459}" destId="{861BFC18-375F-445C-A65C-6D38D385EAD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FA91B1D-4A2A-4F81-BD86-B26DEEC736A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5669051-0C00-4C24-80AE-7E4CB7235852}">
      <dgm:prSet custT="1"/>
      <dgm:spPr/>
      <dgm:t>
        <a:bodyPr/>
        <a:lstStyle/>
        <a:p>
          <a:r>
            <a:rPr lang="hr-HR" sz="2400" dirty="0"/>
            <a:t>Utvrde i dvorci, najpoznatije građevine srednjeg vijeka</a:t>
          </a:r>
          <a:endParaRPr lang="en-US" sz="2400" dirty="0"/>
        </a:p>
      </dgm:t>
    </dgm:pt>
    <dgm:pt modelId="{2790D925-AEFC-464D-B18C-3DE8CC7426DA}" type="parTrans" cxnId="{B6EF495B-0E9C-4332-AB35-36D410B17ED7}">
      <dgm:prSet/>
      <dgm:spPr/>
      <dgm:t>
        <a:bodyPr/>
        <a:lstStyle/>
        <a:p>
          <a:endParaRPr lang="en-US"/>
        </a:p>
      </dgm:t>
    </dgm:pt>
    <dgm:pt modelId="{991B3161-7E03-4FC7-967F-FEBA9BF5C466}" type="sibTrans" cxnId="{B6EF495B-0E9C-4332-AB35-36D410B17ED7}">
      <dgm:prSet/>
      <dgm:spPr/>
      <dgm:t>
        <a:bodyPr/>
        <a:lstStyle/>
        <a:p>
          <a:endParaRPr lang="en-US"/>
        </a:p>
      </dgm:t>
    </dgm:pt>
    <dgm:pt modelId="{F3823CDA-3A06-4532-B544-9BDC47D47394}">
      <dgm:prSet custT="1"/>
      <dgm:spPr/>
      <dgm:t>
        <a:bodyPr/>
        <a:lstStyle/>
        <a:p>
          <a:r>
            <a:rPr lang="hr-HR" sz="2400" dirty="0"/>
            <a:t>Imale višestruku namjenu</a:t>
          </a:r>
          <a:endParaRPr lang="en-US" sz="2400" dirty="0"/>
        </a:p>
      </dgm:t>
    </dgm:pt>
    <dgm:pt modelId="{FD38BB5A-0B09-4432-8884-7D61840DC2BF}" type="parTrans" cxnId="{8813A2C5-14C8-4798-A38F-49F5ED2F1457}">
      <dgm:prSet/>
      <dgm:spPr/>
      <dgm:t>
        <a:bodyPr/>
        <a:lstStyle/>
        <a:p>
          <a:endParaRPr lang="hr-HR"/>
        </a:p>
      </dgm:t>
    </dgm:pt>
    <dgm:pt modelId="{D7AFA06D-3337-421E-90F9-519CFD3E5A56}" type="sibTrans" cxnId="{8813A2C5-14C8-4798-A38F-49F5ED2F1457}">
      <dgm:prSet/>
      <dgm:spPr/>
      <dgm:t>
        <a:bodyPr/>
        <a:lstStyle/>
        <a:p>
          <a:endParaRPr lang="hr-HR"/>
        </a:p>
      </dgm:t>
    </dgm:pt>
    <dgm:pt modelId="{49F92C26-5529-4735-B52D-01E14A027616}">
      <dgm:prSet custT="1"/>
      <dgm:spPr/>
      <dgm:t>
        <a:bodyPr/>
        <a:lstStyle/>
        <a:p>
          <a:r>
            <a:rPr lang="hr-HR" sz="2400" dirty="0"/>
            <a:t>Služile za stanovanje, obranu posjeda i isticanje bogatstva vlasnika.</a:t>
          </a:r>
          <a:endParaRPr lang="en-US" sz="2400" dirty="0"/>
        </a:p>
      </dgm:t>
    </dgm:pt>
    <dgm:pt modelId="{28BF52A9-76AA-45B2-9BCC-282E839CE443}" type="parTrans" cxnId="{FBB45F78-86C9-48ED-99EA-EDA12FFA74B8}">
      <dgm:prSet/>
      <dgm:spPr/>
      <dgm:t>
        <a:bodyPr/>
        <a:lstStyle/>
        <a:p>
          <a:endParaRPr lang="hr-HR"/>
        </a:p>
      </dgm:t>
    </dgm:pt>
    <dgm:pt modelId="{671E2B7A-C528-4F64-951A-BF3BD276F343}" type="sibTrans" cxnId="{FBB45F78-86C9-48ED-99EA-EDA12FFA74B8}">
      <dgm:prSet/>
      <dgm:spPr/>
      <dgm:t>
        <a:bodyPr/>
        <a:lstStyle/>
        <a:p>
          <a:endParaRPr lang="hr-HR"/>
        </a:p>
      </dgm:t>
    </dgm:pt>
    <dgm:pt modelId="{DE6189FE-394B-4DFC-953A-EC93558417A0}">
      <dgm:prSet custT="1"/>
      <dgm:spPr/>
      <dgm:t>
        <a:bodyPr/>
        <a:lstStyle/>
        <a:p>
          <a:r>
            <a:rPr lang="hr-HR" sz="2400" dirty="0"/>
            <a:t>Najčešće građeni na uzvisinama</a:t>
          </a:r>
          <a:endParaRPr lang="en-US" sz="2400" dirty="0"/>
        </a:p>
      </dgm:t>
    </dgm:pt>
    <dgm:pt modelId="{E61A8A89-40D5-4DC1-A354-BCFFCC4B8E8D}" type="parTrans" cxnId="{483C5E12-56A3-4023-97D3-786B501F7E24}">
      <dgm:prSet/>
      <dgm:spPr/>
      <dgm:t>
        <a:bodyPr/>
        <a:lstStyle/>
        <a:p>
          <a:endParaRPr lang="hr-HR"/>
        </a:p>
      </dgm:t>
    </dgm:pt>
    <dgm:pt modelId="{2C9706C9-077C-424F-B792-D992B20D442D}" type="sibTrans" cxnId="{483C5E12-56A3-4023-97D3-786B501F7E24}">
      <dgm:prSet/>
      <dgm:spPr/>
      <dgm:t>
        <a:bodyPr/>
        <a:lstStyle/>
        <a:p>
          <a:endParaRPr lang="hr-HR"/>
        </a:p>
      </dgm:t>
    </dgm:pt>
    <dgm:pt modelId="{99ECA326-4071-4A24-9125-4DEA0899F29C}">
      <dgm:prSet custT="1"/>
      <dgm:spPr/>
      <dgm:t>
        <a:bodyPr/>
        <a:lstStyle/>
        <a:p>
          <a:r>
            <a:rPr lang="hr-HR" sz="2400" dirty="0"/>
            <a:t>Prve utvrde od drveta, a kasnije od kamena</a:t>
          </a:r>
          <a:endParaRPr lang="en-US" sz="2400" dirty="0"/>
        </a:p>
      </dgm:t>
    </dgm:pt>
    <dgm:pt modelId="{64C51CA1-876C-44DD-A897-210022D403A6}" type="parTrans" cxnId="{B584C4E9-D4D8-453D-89D7-99D5A126CAC0}">
      <dgm:prSet/>
      <dgm:spPr/>
      <dgm:t>
        <a:bodyPr/>
        <a:lstStyle/>
        <a:p>
          <a:endParaRPr lang="hr-HR"/>
        </a:p>
      </dgm:t>
    </dgm:pt>
    <dgm:pt modelId="{1432B84E-8E70-49A4-AD59-C657D02EE881}" type="sibTrans" cxnId="{B584C4E9-D4D8-453D-89D7-99D5A126CAC0}">
      <dgm:prSet/>
      <dgm:spPr/>
      <dgm:t>
        <a:bodyPr/>
        <a:lstStyle/>
        <a:p>
          <a:endParaRPr lang="hr-HR"/>
        </a:p>
      </dgm:t>
    </dgm:pt>
    <dgm:pt modelId="{4BA7638E-2288-43C8-851B-2576BF65EC6B}">
      <dgm:prSet custT="1"/>
      <dgm:spPr/>
      <dgm:t>
        <a:bodyPr/>
        <a:lstStyle/>
        <a:p>
          <a:r>
            <a:rPr lang="hr-HR" sz="2400" dirty="0">
              <a:solidFill>
                <a:schemeClr val="tx1"/>
              </a:solidFill>
            </a:rPr>
            <a:t>Od XIV. stoljeća dvorci bitno povećani, zidovi deblji, a obrambene kule okrugle.</a:t>
          </a:r>
          <a:endParaRPr lang="en-US" sz="2400" dirty="0">
            <a:solidFill>
              <a:schemeClr val="tx1"/>
            </a:solidFill>
          </a:endParaRPr>
        </a:p>
      </dgm:t>
    </dgm:pt>
    <dgm:pt modelId="{E938B4BF-16DE-4EA6-82C4-53F4077AFC0A}" type="parTrans" cxnId="{F32480E6-5966-4D8C-BC91-71D8030610A0}">
      <dgm:prSet/>
      <dgm:spPr/>
      <dgm:t>
        <a:bodyPr/>
        <a:lstStyle/>
        <a:p>
          <a:endParaRPr lang="hr-HR"/>
        </a:p>
      </dgm:t>
    </dgm:pt>
    <dgm:pt modelId="{BB1B7F28-9077-4C2C-82F0-5602BD58C308}" type="sibTrans" cxnId="{F32480E6-5966-4D8C-BC91-71D8030610A0}">
      <dgm:prSet/>
      <dgm:spPr/>
      <dgm:t>
        <a:bodyPr/>
        <a:lstStyle/>
        <a:p>
          <a:endParaRPr lang="hr-HR"/>
        </a:p>
      </dgm:t>
    </dgm:pt>
    <dgm:pt modelId="{0AC36CCF-21F3-4182-B310-B87B46BAE80B}" type="pres">
      <dgm:prSet presAssocID="{4FA91B1D-4A2A-4F81-BD86-B26DEEC736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9C13779-78C4-452D-9171-9058F820C6CB}" type="pres">
      <dgm:prSet presAssocID="{45669051-0C00-4C24-80AE-7E4CB723585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99D1DC-633D-4C45-8FCA-F4E02B64F055}" type="pres">
      <dgm:prSet presAssocID="{991B3161-7E03-4FC7-967F-FEBA9BF5C466}" presName="spacer" presStyleCnt="0"/>
      <dgm:spPr/>
    </dgm:pt>
    <dgm:pt modelId="{BE6A1644-D95A-463E-84DD-0298B15CBDC7}" type="pres">
      <dgm:prSet presAssocID="{F3823CDA-3A06-4532-B544-9BDC47D4739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E0331A3-F6EF-4861-8461-215B19D499B6}" type="pres">
      <dgm:prSet presAssocID="{D7AFA06D-3337-421E-90F9-519CFD3E5A56}" presName="spacer" presStyleCnt="0"/>
      <dgm:spPr/>
    </dgm:pt>
    <dgm:pt modelId="{4E34B6D2-6CB0-4DEB-8208-ECB140296A69}" type="pres">
      <dgm:prSet presAssocID="{49F92C26-5529-4735-B52D-01E14A02761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6E5AC68-57E0-4B98-89C1-FDB96AEC6AE2}" type="pres">
      <dgm:prSet presAssocID="{671E2B7A-C528-4F64-951A-BF3BD276F343}" presName="spacer" presStyleCnt="0"/>
      <dgm:spPr/>
    </dgm:pt>
    <dgm:pt modelId="{9D0BBAD6-E051-423B-9B2B-AAD6049F6590}" type="pres">
      <dgm:prSet presAssocID="{DE6189FE-394B-4DFC-953A-EC93558417A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CBC32E-5C16-448D-B561-87E8591BBF5D}" type="pres">
      <dgm:prSet presAssocID="{2C9706C9-077C-424F-B792-D992B20D442D}" presName="spacer" presStyleCnt="0"/>
      <dgm:spPr/>
    </dgm:pt>
    <dgm:pt modelId="{4BBF0323-069A-4446-A91D-002277E1E9B7}" type="pres">
      <dgm:prSet presAssocID="{99ECA326-4071-4A24-9125-4DEA0899F29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120E3CA-7834-4E8E-A195-C3852C4FA330}" type="pres">
      <dgm:prSet presAssocID="{1432B84E-8E70-49A4-AD59-C657D02EE881}" presName="spacer" presStyleCnt="0"/>
      <dgm:spPr/>
    </dgm:pt>
    <dgm:pt modelId="{8453FC33-551B-4CA5-B158-3D3D9AD4DF01}" type="pres">
      <dgm:prSet presAssocID="{4BA7638E-2288-43C8-851B-2576BF65EC6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EB44E67-B2B3-4EA9-B53F-B8330DAE8749}" type="presOf" srcId="{F3823CDA-3A06-4532-B544-9BDC47D47394}" destId="{BE6A1644-D95A-463E-84DD-0298B15CBDC7}" srcOrd="0" destOrd="0" presId="urn:microsoft.com/office/officeart/2005/8/layout/vList2"/>
    <dgm:cxn modelId="{FBB45F78-86C9-48ED-99EA-EDA12FFA74B8}" srcId="{4FA91B1D-4A2A-4F81-BD86-B26DEEC736AF}" destId="{49F92C26-5529-4735-B52D-01E14A027616}" srcOrd="2" destOrd="0" parTransId="{28BF52A9-76AA-45B2-9BCC-282E839CE443}" sibTransId="{671E2B7A-C528-4F64-951A-BF3BD276F343}"/>
    <dgm:cxn modelId="{B584C4E9-D4D8-453D-89D7-99D5A126CAC0}" srcId="{4FA91B1D-4A2A-4F81-BD86-B26DEEC736AF}" destId="{99ECA326-4071-4A24-9125-4DEA0899F29C}" srcOrd="4" destOrd="0" parTransId="{64C51CA1-876C-44DD-A897-210022D403A6}" sibTransId="{1432B84E-8E70-49A4-AD59-C657D02EE881}"/>
    <dgm:cxn modelId="{86854542-D36B-4D8A-A9F4-108C362EF78F}" type="presOf" srcId="{49F92C26-5529-4735-B52D-01E14A027616}" destId="{4E34B6D2-6CB0-4DEB-8208-ECB140296A69}" srcOrd="0" destOrd="0" presId="urn:microsoft.com/office/officeart/2005/8/layout/vList2"/>
    <dgm:cxn modelId="{DC87F46F-F8FB-4DC4-91D9-A145531FDFA1}" type="presOf" srcId="{DE6189FE-394B-4DFC-953A-EC93558417A0}" destId="{9D0BBAD6-E051-423B-9B2B-AAD6049F6590}" srcOrd="0" destOrd="0" presId="urn:microsoft.com/office/officeart/2005/8/layout/vList2"/>
    <dgm:cxn modelId="{DEA2216D-E326-4F7B-80EB-B7F98F35BFD2}" type="presOf" srcId="{4FA91B1D-4A2A-4F81-BD86-B26DEEC736AF}" destId="{0AC36CCF-21F3-4182-B310-B87B46BAE80B}" srcOrd="0" destOrd="0" presId="urn:microsoft.com/office/officeart/2005/8/layout/vList2"/>
    <dgm:cxn modelId="{F32480E6-5966-4D8C-BC91-71D8030610A0}" srcId="{4FA91B1D-4A2A-4F81-BD86-B26DEEC736AF}" destId="{4BA7638E-2288-43C8-851B-2576BF65EC6B}" srcOrd="5" destOrd="0" parTransId="{E938B4BF-16DE-4EA6-82C4-53F4077AFC0A}" sibTransId="{BB1B7F28-9077-4C2C-82F0-5602BD58C308}"/>
    <dgm:cxn modelId="{81F590E7-0467-477B-A440-1C0E543A84BD}" type="presOf" srcId="{45669051-0C00-4C24-80AE-7E4CB7235852}" destId="{39C13779-78C4-452D-9171-9058F820C6CB}" srcOrd="0" destOrd="0" presId="urn:microsoft.com/office/officeart/2005/8/layout/vList2"/>
    <dgm:cxn modelId="{8813A2C5-14C8-4798-A38F-49F5ED2F1457}" srcId="{4FA91B1D-4A2A-4F81-BD86-B26DEEC736AF}" destId="{F3823CDA-3A06-4532-B544-9BDC47D47394}" srcOrd="1" destOrd="0" parTransId="{FD38BB5A-0B09-4432-8884-7D61840DC2BF}" sibTransId="{D7AFA06D-3337-421E-90F9-519CFD3E5A56}"/>
    <dgm:cxn modelId="{483C5E12-56A3-4023-97D3-786B501F7E24}" srcId="{4FA91B1D-4A2A-4F81-BD86-B26DEEC736AF}" destId="{DE6189FE-394B-4DFC-953A-EC93558417A0}" srcOrd="3" destOrd="0" parTransId="{E61A8A89-40D5-4DC1-A354-BCFFCC4B8E8D}" sibTransId="{2C9706C9-077C-424F-B792-D992B20D442D}"/>
    <dgm:cxn modelId="{A24CABE5-1079-4DD2-B9CF-5223B05856BC}" type="presOf" srcId="{99ECA326-4071-4A24-9125-4DEA0899F29C}" destId="{4BBF0323-069A-4446-A91D-002277E1E9B7}" srcOrd="0" destOrd="0" presId="urn:microsoft.com/office/officeart/2005/8/layout/vList2"/>
    <dgm:cxn modelId="{A55E0A49-47C0-45ED-9B47-E1CF478C93A0}" type="presOf" srcId="{4BA7638E-2288-43C8-851B-2576BF65EC6B}" destId="{8453FC33-551B-4CA5-B158-3D3D9AD4DF01}" srcOrd="0" destOrd="0" presId="urn:microsoft.com/office/officeart/2005/8/layout/vList2"/>
    <dgm:cxn modelId="{B6EF495B-0E9C-4332-AB35-36D410B17ED7}" srcId="{4FA91B1D-4A2A-4F81-BD86-B26DEEC736AF}" destId="{45669051-0C00-4C24-80AE-7E4CB7235852}" srcOrd="0" destOrd="0" parTransId="{2790D925-AEFC-464D-B18C-3DE8CC7426DA}" sibTransId="{991B3161-7E03-4FC7-967F-FEBA9BF5C466}"/>
    <dgm:cxn modelId="{A77B15B5-7AD2-4C07-A474-E371DFCEF21C}" type="presParOf" srcId="{0AC36CCF-21F3-4182-B310-B87B46BAE80B}" destId="{39C13779-78C4-452D-9171-9058F820C6CB}" srcOrd="0" destOrd="0" presId="urn:microsoft.com/office/officeart/2005/8/layout/vList2"/>
    <dgm:cxn modelId="{763C47EB-D658-4707-B4FC-1CFF031B29EF}" type="presParOf" srcId="{0AC36CCF-21F3-4182-B310-B87B46BAE80B}" destId="{D899D1DC-633D-4C45-8FCA-F4E02B64F055}" srcOrd="1" destOrd="0" presId="urn:microsoft.com/office/officeart/2005/8/layout/vList2"/>
    <dgm:cxn modelId="{14824AF8-827D-4FEE-BDA9-2127E2B427AF}" type="presParOf" srcId="{0AC36CCF-21F3-4182-B310-B87B46BAE80B}" destId="{BE6A1644-D95A-463E-84DD-0298B15CBDC7}" srcOrd="2" destOrd="0" presId="urn:microsoft.com/office/officeart/2005/8/layout/vList2"/>
    <dgm:cxn modelId="{97C8B6AB-3BF1-4F53-A795-6B5300799D25}" type="presParOf" srcId="{0AC36CCF-21F3-4182-B310-B87B46BAE80B}" destId="{7E0331A3-F6EF-4861-8461-215B19D499B6}" srcOrd="3" destOrd="0" presId="urn:microsoft.com/office/officeart/2005/8/layout/vList2"/>
    <dgm:cxn modelId="{85EE1AE8-0F44-4838-BA52-0B600795D0DC}" type="presParOf" srcId="{0AC36CCF-21F3-4182-B310-B87B46BAE80B}" destId="{4E34B6D2-6CB0-4DEB-8208-ECB140296A69}" srcOrd="4" destOrd="0" presId="urn:microsoft.com/office/officeart/2005/8/layout/vList2"/>
    <dgm:cxn modelId="{ACC8F0ED-079C-4B5A-8648-83E2483688EC}" type="presParOf" srcId="{0AC36CCF-21F3-4182-B310-B87B46BAE80B}" destId="{96E5AC68-57E0-4B98-89C1-FDB96AEC6AE2}" srcOrd="5" destOrd="0" presId="urn:microsoft.com/office/officeart/2005/8/layout/vList2"/>
    <dgm:cxn modelId="{576B22D7-BFBE-4D9F-B7F5-00BDB319CF74}" type="presParOf" srcId="{0AC36CCF-21F3-4182-B310-B87B46BAE80B}" destId="{9D0BBAD6-E051-423B-9B2B-AAD6049F6590}" srcOrd="6" destOrd="0" presId="urn:microsoft.com/office/officeart/2005/8/layout/vList2"/>
    <dgm:cxn modelId="{EFAE043E-5120-44D0-B237-6EFCE4917448}" type="presParOf" srcId="{0AC36CCF-21F3-4182-B310-B87B46BAE80B}" destId="{68CBC32E-5C16-448D-B561-87E8591BBF5D}" srcOrd="7" destOrd="0" presId="urn:microsoft.com/office/officeart/2005/8/layout/vList2"/>
    <dgm:cxn modelId="{BEAC576F-5E83-4957-A48A-B7300BFAD01E}" type="presParOf" srcId="{0AC36CCF-21F3-4182-B310-B87B46BAE80B}" destId="{4BBF0323-069A-4446-A91D-002277E1E9B7}" srcOrd="8" destOrd="0" presId="urn:microsoft.com/office/officeart/2005/8/layout/vList2"/>
    <dgm:cxn modelId="{D62636EE-1290-4E4E-B0D7-9ABBC673599A}" type="presParOf" srcId="{0AC36CCF-21F3-4182-B310-B87B46BAE80B}" destId="{B120E3CA-7834-4E8E-A195-C3852C4FA330}" srcOrd="9" destOrd="0" presId="urn:microsoft.com/office/officeart/2005/8/layout/vList2"/>
    <dgm:cxn modelId="{1AABD267-14A3-4049-A4A9-A8A9BA562A4E}" type="presParOf" srcId="{0AC36CCF-21F3-4182-B310-B87B46BAE80B}" destId="{8453FC33-551B-4CA5-B158-3D3D9AD4DF0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6E5E1A-ACFD-4B95-B775-ECBF185B276C}">
      <dsp:nvSpPr>
        <dsp:cNvPr id="0" name=""/>
        <dsp:cNvSpPr/>
      </dsp:nvSpPr>
      <dsp:spPr>
        <a:xfrm>
          <a:off x="0" y="36169"/>
          <a:ext cx="6492875" cy="947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Napredak u poljoprivredi dovodi do porasta broja stanovnika</a:t>
          </a:r>
        </a:p>
      </dsp:txBody>
      <dsp:txXfrm>
        <a:off x="0" y="36169"/>
        <a:ext cx="6492875" cy="947700"/>
      </dsp:txXfrm>
    </dsp:sp>
    <dsp:sp modelId="{AA7BE558-F107-440A-A1B4-AEDD844AD61F}">
      <dsp:nvSpPr>
        <dsp:cNvPr id="0" name=""/>
        <dsp:cNvSpPr/>
      </dsp:nvSpPr>
      <dsp:spPr>
        <a:xfrm>
          <a:off x="0" y="1113469"/>
          <a:ext cx="6492875" cy="947700"/>
        </a:xfrm>
        <a:prstGeom prst="round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Krčenje šuma i isušivanje močvara, nove poljoprivredne površine</a:t>
          </a:r>
        </a:p>
      </dsp:txBody>
      <dsp:txXfrm>
        <a:off x="0" y="1113469"/>
        <a:ext cx="6492875" cy="947700"/>
      </dsp:txXfrm>
    </dsp:sp>
    <dsp:sp modelId="{E64C9073-3105-48D5-B38B-7BC69766FAD1}">
      <dsp:nvSpPr>
        <dsp:cNvPr id="0" name=""/>
        <dsp:cNvSpPr/>
      </dsp:nvSpPr>
      <dsp:spPr>
        <a:xfrm>
          <a:off x="0" y="2190769"/>
          <a:ext cx="6492875" cy="947700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Tropoljni</a:t>
          </a:r>
          <a:r>
            <a:rPr lang="hr-HR" sz="2400" kern="1200" dirty="0"/>
            <a:t> sustav obrade zemlje, izmjena posijanih kultura</a:t>
          </a:r>
        </a:p>
      </dsp:txBody>
      <dsp:txXfrm>
        <a:off x="0" y="2190769"/>
        <a:ext cx="6492875" cy="947700"/>
      </dsp:txXfrm>
    </dsp:sp>
    <dsp:sp modelId="{F1499043-1454-440C-AADA-8A3B2CD67B6E}">
      <dsp:nvSpPr>
        <dsp:cNvPr id="0" name=""/>
        <dsp:cNvSpPr/>
      </dsp:nvSpPr>
      <dsp:spPr>
        <a:xfrm>
          <a:off x="0" y="3268069"/>
          <a:ext cx="6492875" cy="947700"/>
        </a:xfrm>
        <a:prstGeom prst="round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Povećanje obradivih površina i raznolikost posijanih kultura</a:t>
          </a:r>
        </a:p>
      </dsp:txBody>
      <dsp:txXfrm>
        <a:off x="0" y="3268069"/>
        <a:ext cx="6492875" cy="947700"/>
      </dsp:txXfrm>
    </dsp:sp>
    <dsp:sp modelId="{1D43696C-6BDE-45D0-AC83-C042239376B5}">
      <dsp:nvSpPr>
        <dsp:cNvPr id="0" name=""/>
        <dsp:cNvSpPr/>
      </dsp:nvSpPr>
      <dsp:spPr>
        <a:xfrm>
          <a:off x="0" y="4345369"/>
          <a:ext cx="6492875" cy="947700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Povećanje poljoprivrednih prinosa – rast sela</a:t>
          </a:r>
        </a:p>
      </dsp:txBody>
      <dsp:txXfrm>
        <a:off x="0" y="4345369"/>
        <a:ext cx="6492875" cy="947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67152E-9058-4667-9C3B-A9CB18353F56}">
      <dsp:nvSpPr>
        <dsp:cNvPr id="0" name=""/>
        <dsp:cNvSpPr/>
      </dsp:nvSpPr>
      <dsp:spPr>
        <a:xfrm>
          <a:off x="0" y="26615"/>
          <a:ext cx="5163238" cy="947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Plansko osnivanje novih naselja</a:t>
          </a:r>
          <a:endParaRPr lang="en-US" sz="2400" kern="1200" dirty="0"/>
        </a:p>
      </dsp:txBody>
      <dsp:txXfrm>
        <a:off x="0" y="26615"/>
        <a:ext cx="5163238" cy="947700"/>
      </dsp:txXfrm>
    </dsp:sp>
    <dsp:sp modelId="{72E5033F-6FDC-432E-949A-418422F9D406}">
      <dsp:nvSpPr>
        <dsp:cNvPr id="0" name=""/>
        <dsp:cNvSpPr/>
      </dsp:nvSpPr>
      <dsp:spPr>
        <a:xfrm>
          <a:off x="0" y="1103915"/>
          <a:ext cx="5163238" cy="9477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pluga s kotačima</a:t>
          </a:r>
          <a:endParaRPr lang="en-US" sz="2400" kern="1200" dirty="0"/>
        </a:p>
      </dsp:txBody>
      <dsp:txXfrm>
        <a:off x="0" y="1103915"/>
        <a:ext cx="5163238" cy="947700"/>
      </dsp:txXfrm>
    </dsp:sp>
    <dsp:sp modelId="{228BF4CF-50C8-49DE-9BA7-62E8E1053A07}">
      <dsp:nvSpPr>
        <dsp:cNvPr id="0" name=""/>
        <dsp:cNvSpPr/>
      </dsp:nvSpPr>
      <dsp:spPr>
        <a:xfrm>
          <a:off x="0" y="2181215"/>
          <a:ext cx="5163238" cy="9477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Sve češća upotreba željeza u izradi poljoprivrednog oruđa</a:t>
          </a:r>
          <a:endParaRPr lang="en-US" sz="2400" kern="1200" dirty="0"/>
        </a:p>
      </dsp:txBody>
      <dsp:txXfrm>
        <a:off x="0" y="2181215"/>
        <a:ext cx="5163238" cy="947700"/>
      </dsp:txXfrm>
    </dsp:sp>
    <dsp:sp modelId="{956F8A62-4CE9-43DE-8E2C-E4F733C3AC59}">
      <dsp:nvSpPr>
        <dsp:cNvPr id="0" name=""/>
        <dsp:cNvSpPr/>
      </dsp:nvSpPr>
      <dsp:spPr>
        <a:xfrm>
          <a:off x="0" y="3258515"/>
          <a:ext cx="5163238" cy="9477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Proizvodnja hrane udvostručena u nekim područjima Europe</a:t>
          </a:r>
          <a:endParaRPr lang="en-US" sz="2400" kern="1200" dirty="0"/>
        </a:p>
      </dsp:txBody>
      <dsp:txXfrm>
        <a:off x="0" y="3258515"/>
        <a:ext cx="5163238" cy="947700"/>
      </dsp:txXfrm>
    </dsp:sp>
    <dsp:sp modelId="{AE996208-811F-4F12-9CB8-72C89C76342C}">
      <dsp:nvSpPr>
        <dsp:cNvPr id="0" name=""/>
        <dsp:cNvSpPr/>
      </dsp:nvSpPr>
      <dsp:spPr>
        <a:xfrm>
          <a:off x="0" y="4335815"/>
          <a:ext cx="5163238" cy="947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novih poljoprivrednih kultura</a:t>
          </a:r>
          <a:endParaRPr lang="en-US" sz="2400" kern="1200" dirty="0"/>
        </a:p>
      </dsp:txBody>
      <dsp:txXfrm>
        <a:off x="0" y="4335815"/>
        <a:ext cx="5163238" cy="9477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139E40-39C3-4DB8-A61E-AB170D829580}">
      <dsp:nvSpPr>
        <dsp:cNvPr id="0" name=""/>
        <dsp:cNvSpPr/>
      </dsp:nvSpPr>
      <dsp:spPr>
        <a:xfrm>
          <a:off x="0" y="310"/>
          <a:ext cx="5163238" cy="13165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Redovnici uvode tehničke novosti u poljoprivredu</a:t>
          </a:r>
          <a:endParaRPr lang="en-US" sz="2400" kern="1200" dirty="0"/>
        </a:p>
      </dsp:txBody>
      <dsp:txXfrm>
        <a:off x="0" y="310"/>
        <a:ext cx="5163238" cy="1316598"/>
      </dsp:txXfrm>
    </dsp:sp>
    <dsp:sp modelId="{E27D5974-EBCE-4839-9447-4186C2E73D41}">
      <dsp:nvSpPr>
        <dsp:cNvPr id="0" name=""/>
        <dsp:cNvSpPr/>
      </dsp:nvSpPr>
      <dsp:spPr>
        <a:xfrm>
          <a:off x="0" y="1331280"/>
          <a:ext cx="5163238" cy="1316598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Uporaba mlinova i vodenica, usavršavanje tehnike iskorištavanja vode i vjetra</a:t>
          </a:r>
          <a:endParaRPr lang="en-US" sz="2400" kern="1200" dirty="0"/>
        </a:p>
      </dsp:txBody>
      <dsp:txXfrm>
        <a:off x="0" y="1331280"/>
        <a:ext cx="5163238" cy="1316598"/>
      </dsp:txXfrm>
    </dsp:sp>
    <dsp:sp modelId="{AEE9BBC3-FCC4-428D-972C-32F5D435B010}">
      <dsp:nvSpPr>
        <dsp:cNvPr id="0" name=""/>
        <dsp:cNvSpPr/>
      </dsp:nvSpPr>
      <dsp:spPr>
        <a:xfrm>
          <a:off x="0" y="2662250"/>
          <a:ext cx="5163238" cy="1316598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Prvi poljoprivredni priručnici napisani u XIII. stoljeću.</a:t>
          </a:r>
          <a:endParaRPr lang="en-US" sz="2400" kern="1200" dirty="0"/>
        </a:p>
      </dsp:txBody>
      <dsp:txXfrm>
        <a:off x="0" y="2662250"/>
        <a:ext cx="5163238" cy="1316598"/>
      </dsp:txXfrm>
    </dsp:sp>
    <dsp:sp modelId="{2930DB17-EFA3-4647-8372-C02474B52C49}">
      <dsp:nvSpPr>
        <dsp:cNvPr id="0" name=""/>
        <dsp:cNvSpPr/>
      </dsp:nvSpPr>
      <dsp:spPr>
        <a:xfrm>
          <a:off x="0" y="3993221"/>
          <a:ext cx="5163238" cy="1316598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i uporaba vodenica i vjetrenjača</a:t>
          </a:r>
          <a:endParaRPr lang="en-US" sz="2400" kern="1200" dirty="0"/>
        </a:p>
      </dsp:txBody>
      <dsp:txXfrm>
        <a:off x="0" y="3993221"/>
        <a:ext cx="5163238" cy="131659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EE8DB8-03AD-4FA3-B633-B36821BB5653}">
      <dsp:nvSpPr>
        <dsp:cNvPr id="0" name=""/>
        <dsp:cNvSpPr/>
      </dsp:nvSpPr>
      <dsp:spPr>
        <a:xfrm>
          <a:off x="0" y="24814"/>
          <a:ext cx="5163238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Najpoznatije građevine srednjeg vijeka</a:t>
          </a:r>
          <a:endParaRPr lang="en-US" sz="2500" kern="1200" dirty="0"/>
        </a:p>
      </dsp:txBody>
      <dsp:txXfrm>
        <a:off x="0" y="24814"/>
        <a:ext cx="5163238" cy="994500"/>
      </dsp:txXfrm>
    </dsp:sp>
    <dsp:sp modelId="{0228114B-3806-4D2C-9FBC-D6B12C5B6D6F}">
      <dsp:nvSpPr>
        <dsp:cNvPr id="0" name=""/>
        <dsp:cNvSpPr/>
      </dsp:nvSpPr>
      <dsp:spPr>
        <a:xfrm>
          <a:off x="0" y="1091314"/>
          <a:ext cx="5163238" cy="9945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Imale višestruku namjenu</a:t>
          </a:r>
          <a:endParaRPr lang="en-US" sz="2500" kern="1200" dirty="0"/>
        </a:p>
      </dsp:txBody>
      <dsp:txXfrm>
        <a:off x="0" y="1091314"/>
        <a:ext cx="5163238" cy="994500"/>
      </dsp:txXfrm>
    </dsp:sp>
    <dsp:sp modelId="{8391A551-3651-446B-9245-94FE71253C3A}">
      <dsp:nvSpPr>
        <dsp:cNvPr id="0" name=""/>
        <dsp:cNvSpPr/>
      </dsp:nvSpPr>
      <dsp:spPr>
        <a:xfrm>
          <a:off x="0" y="2157814"/>
          <a:ext cx="5163238" cy="9945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Služile za stanovanje, obranu posjeda i isticanje bogatstva vlasnika.</a:t>
          </a:r>
          <a:endParaRPr lang="en-US" sz="2500" kern="1200" dirty="0"/>
        </a:p>
      </dsp:txBody>
      <dsp:txXfrm>
        <a:off x="0" y="2157814"/>
        <a:ext cx="5163238" cy="994500"/>
      </dsp:txXfrm>
    </dsp:sp>
    <dsp:sp modelId="{252AAD37-5BEC-4985-8F89-A8DEE3FEE72C}">
      <dsp:nvSpPr>
        <dsp:cNvPr id="0" name=""/>
        <dsp:cNvSpPr/>
      </dsp:nvSpPr>
      <dsp:spPr>
        <a:xfrm>
          <a:off x="0" y="3224314"/>
          <a:ext cx="5163238" cy="9945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Najčešće građeni na uzvisinama</a:t>
          </a:r>
          <a:endParaRPr lang="en-US" sz="2500" kern="1200" dirty="0"/>
        </a:p>
      </dsp:txBody>
      <dsp:txXfrm>
        <a:off x="0" y="3224314"/>
        <a:ext cx="5163238" cy="994500"/>
      </dsp:txXfrm>
    </dsp:sp>
    <dsp:sp modelId="{0E329B65-33D2-4F72-B608-0435A14B9512}">
      <dsp:nvSpPr>
        <dsp:cNvPr id="0" name=""/>
        <dsp:cNvSpPr/>
      </dsp:nvSpPr>
      <dsp:spPr>
        <a:xfrm>
          <a:off x="0" y="4290815"/>
          <a:ext cx="5163238" cy="9945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Prve utvrde od drveta, a kasnije od kamena</a:t>
          </a:r>
          <a:endParaRPr lang="en-US" sz="2500" kern="1200" dirty="0"/>
        </a:p>
      </dsp:txBody>
      <dsp:txXfrm>
        <a:off x="0" y="4290815"/>
        <a:ext cx="5163238" cy="9945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591513-DF2F-4F61-964E-0E361C3957E6}">
      <dsp:nvSpPr>
        <dsp:cNvPr id="0" name=""/>
        <dsp:cNvSpPr/>
      </dsp:nvSpPr>
      <dsp:spPr>
        <a:xfrm>
          <a:off x="0" y="23387"/>
          <a:ext cx="5616624" cy="9477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Napredak u poljoprivredi dovodi do porasta broja stanovnika</a:t>
          </a:r>
          <a:endParaRPr lang="en-US" sz="2400" kern="1200" dirty="0"/>
        </a:p>
      </dsp:txBody>
      <dsp:txXfrm>
        <a:off x="0" y="23387"/>
        <a:ext cx="5616624" cy="947700"/>
      </dsp:txXfrm>
    </dsp:sp>
    <dsp:sp modelId="{3A7B0900-E414-4413-A7A3-6F223F8F8BC1}">
      <dsp:nvSpPr>
        <dsp:cNvPr id="0" name=""/>
        <dsp:cNvSpPr/>
      </dsp:nvSpPr>
      <dsp:spPr>
        <a:xfrm>
          <a:off x="0" y="1103915"/>
          <a:ext cx="5616624" cy="947700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Krčenje šuma i isušivanje močvara, nove poljoprivredne površine</a:t>
          </a:r>
        </a:p>
      </dsp:txBody>
      <dsp:txXfrm>
        <a:off x="0" y="1103915"/>
        <a:ext cx="5616624" cy="947700"/>
      </dsp:txXfrm>
    </dsp:sp>
    <dsp:sp modelId="{63DA1985-9C21-433B-AC1C-99BC7272A621}">
      <dsp:nvSpPr>
        <dsp:cNvPr id="0" name=""/>
        <dsp:cNvSpPr/>
      </dsp:nvSpPr>
      <dsp:spPr>
        <a:xfrm>
          <a:off x="0" y="2181215"/>
          <a:ext cx="5616624" cy="9477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 err="1"/>
            <a:t>Tropoljni</a:t>
          </a:r>
          <a:r>
            <a:rPr lang="hr-HR" sz="2400" kern="1200" dirty="0"/>
            <a:t> sustav obrade zemlje, izmjena posijanih kultura</a:t>
          </a:r>
        </a:p>
      </dsp:txBody>
      <dsp:txXfrm>
        <a:off x="0" y="2181215"/>
        <a:ext cx="5616624" cy="947700"/>
      </dsp:txXfrm>
    </dsp:sp>
    <dsp:sp modelId="{8D47EB3B-23A7-4F85-98EA-EA20C6C7AB70}">
      <dsp:nvSpPr>
        <dsp:cNvPr id="0" name=""/>
        <dsp:cNvSpPr/>
      </dsp:nvSpPr>
      <dsp:spPr>
        <a:xfrm>
          <a:off x="0" y="3258515"/>
          <a:ext cx="5616624" cy="947700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Plansko osnivanje novih naselja</a:t>
          </a:r>
        </a:p>
      </dsp:txBody>
      <dsp:txXfrm>
        <a:off x="0" y="3258515"/>
        <a:ext cx="5616624" cy="947700"/>
      </dsp:txXfrm>
    </dsp:sp>
    <dsp:sp modelId="{8673E549-47D5-4034-8B80-4BD86FEA20EA}">
      <dsp:nvSpPr>
        <dsp:cNvPr id="0" name=""/>
        <dsp:cNvSpPr/>
      </dsp:nvSpPr>
      <dsp:spPr>
        <a:xfrm>
          <a:off x="0" y="4335815"/>
          <a:ext cx="5616624" cy="9477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pluga s kotačima</a:t>
          </a:r>
          <a:endParaRPr lang="en-US" sz="2400" kern="1200" dirty="0"/>
        </a:p>
      </dsp:txBody>
      <dsp:txXfrm>
        <a:off x="0" y="4335815"/>
        <a:ext cx="5616624" cy="9477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A0BA0-6228-46CA-93F0-2252EF59F51E}">
      <dsp:nvSpPr>
        <dsp:cNvPr id="0" name=""/>
        <dsp:cNvSpPr/>
      </dsp:nvSpPr>
      <dsp:spPr>
        <a:xfrm>
          <a:off x="0" y="135"/>
          <a:ext cx="5163238" cy="1050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Uvođenje novih poljoprivrednih kultura</a:t>
          </a:r>
          <a:endParaRPr lang="en-US" sz="2400" kern="1200" dirty="0"/>
        </a:p>
      </dsp:txBody>
      <dsp:txXfrm>
        <a:off x="0" y="135"/>
        <a:ext cx="5163238" cy="1050654"/>
      </dsp:txXfrm>
    </dsp:sp>
    <dsp:sp modelId="{788058D0-D4D1-4ABF-A03B-F93603CAAC4B}">
      <dsp:nvSpPr>
        <dsp:cNvPr id="0" name=""/>
        <dsp:cNvSpPr/>
      </dsp:nvSpPr>
      <dsp:spPr>
        <a:xfrm>
          <a:off x="0" y="1064936"/>
          <a:ext cx="5163238" cy="105065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Redovnici uvode tehničke novosti u poljoprivredu</a:t>
          </a:r>
          <a:endParaRPr lang="en-US" sz="2400" kern="1200" dirty="0"/>
        </a:p>
      </dsp:txBody>
      <dsp:txXfrm>
        <a:off x="0" y="1064936"/>
        <a:ext cx="5163238" cy="1050654"/>
      </dsp:txXfrm>
    </dsp:sp>
    <dsp:sp modelId="{D0D11FFF-3807-4999-8642-BA8D49077712}">
      <dsp:nvSpPr>
        <dsp:cNvPr id="0" name=""/>
        <dsp:cNvSpPr/>
      </dsp:nvSpPr>
      <dsp:spPr>
        <a:xfrm>
          <a:off x="0" y="2129737"/>
          <a:ext cx="5163238" cy="10506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Uporaba mlinova i vodenica, usavršavanje tehnike iskorištavanja vode i vjetra</a:t>
          </a:r>
          <a:endParaRPr lang="en-US" sz="2400" kern="1200" dirty="0"/>
        </a:p>
      </dsp:txBody>
      <dsp:txXfrm>
        <a:off x="0" y="2129737"/>
        <a:ext cx="5163238" cy="1050654"/>
      </dsp:txXfrm>
    </dsp:sp>
    <dsp:sp modelId="{70221091-85CD-4121-9747-2DD935DEC56C}">
      <dsp:nvSpPr>
        <dsp:cNvPr id="0" name=""/>
        <dsp:cNvSpPr/>
      </dsp:nvSpPr>
      <dsp:spPr>
        <a:xfrm>
          <a:off x="0" y="3194538"/>
          <a:ext cx="5163238" cy="105065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Prvi poljoprivredni priručnici napisani u XIII. stoljeću.</a:t>
          </a:r>
          <a:endParaRPr lang="en-US" sz="2400" kern="1200" dirty="0"/>
        </a:p>
      </dsp:txBody>
      <dsp:txXfrm>
        <a:off x="0" y="3194538"/>
        <a:ext cx="5163238" cy="1050654"/>
      </dsp:txXfrm>
    </dsp:sp>
    <dsp:sp modelId="{861BFC18-375F-445C-A65C-6D38D385EAD1}">
      <dsp:nvSpPr>
        <dsp:cNvPr id="0" name=""/>
        <dsp:cNvSpPr/>
      </dsp:nvSpPr>
      <dsp:spPr>
        <a:xfrm>
          <a:off x="0" y="4259339"/>
          <a:ext cx="5163238" cy="10506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Razvoj i uporaba vodenica i vjetrenjača</a:t>
          </a:r>
          <a:endParaRPr lang="en-US" sz="2400" kern="1200" dirty="0"/>
        </a:p>
      </dsp:txBody>
      <dsp:txXfrm>
        <a:off x="0" y="4259339"/>
        <a:ext cx="5163238" cy="105065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C13779-78C4-452D-9171-9058F820C6CB}">
      <dsp:nvSpPr>
        <dsp:cNvPr id="0" name=""/>
        <dsp:cNvSpPr/>
      </dsp:nvSpPr>
      <dsp:spPr>
        <a:xfrm>
          <a:off x="0" y="1629"/>
          <a:ext cx="5544616" cy="8727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Utvrde i dvorci, najpoznatije građevine srednjeg vijeka</a:t>
          </a:r>
          <a:endParaRPr lang="en-US" sz="2400" kern="1200" dirty="0"/>
        </a:p>
      </dsp:txBody>
      <dsp:txXfrm>
        <a:off x="0" y="1629"/>
        <a:ext cx="5544616" cy="872701"/>
      </dsp:txXfrm>
    </dsp:sp>
    <dsp:sp modelId="{BE6A1644-D95A-463E-84DD-0298B15CBDC7}">
      <dsp:nvSpPr>
        <dsp:cNvPr id="0" name=""/>
        <dsp:cNvSpPr/>
      </dsp:nvSpPr>
      <dsp:spPr>
        <a:xfrm>
          <a:off x="0" y="888463"/>
          <a:ext cx="5544616" cy="872701"/>
        </a:xfrm>
        <a:prstGeom prst="round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Imale višestruku namjenu</a:t>
          </a:r>
          <a:endParaRPr lang="en-US" sz="2400" kern="1200" dirty="0"/>
        </a:p>
      </dsp:txBody>
      <dsp:txXfrm>
        <a:off x="0" y="888463"/>
        <a:ext cx="5544616" cy="872701"/>
      </dsp:txXfrm>
    </dsp:sp>
    <dsp:sp modelId="{4E34B6D2-6CB0-4DEB-8208-ECB140296A69}">
      <dsp:nvSpPr>
        <dsp:cNvPr id="0" name=""/>
        <dsp:cNvSpPr/>
      </dsp:nvSpPr>
      <dsp:spPr>
        <a:xfrm>
          <a:off x="0" y="1775297"/>
          <a:ext cx="5544616" cy="872701"/>
        </a:xfrm>
        <a:prstGeom prst="round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Služile za stanovanje, obranu posjeda i isticanje bogatstva vlasnika.</a:t>
          </a:r>
          <a:endParaRPr lang="en-US" sz="2400" kern="1200" dirty="0"/>
        </a:p>
      </dsp:txBody>
      <dsp:txXfrm>
        <a:off x="0" y="1775297"/>
        <a:ext cx="5544616" cy="872701"/>
      </dsp:txXfrm>
    </dsp:sp>
    <dsp:sp modelId="{9D0BBAD6-E051-423B-9B2B-AAD6049F6590}">
      <dsp:nvSpPr>
        <dsp:cNvPr id="0" name=""/>
        <dsp:cNvSpPr/>
      </dsp:nvSpPr>
      <dsp:spPr>
        <a:xfrm>
          <a:off x="0" y="2662131"/>
          <a:ext cx="5544616" cy="872701"/>
        </a:xfrm>
        <a:prstGeom prst="round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Najčešće građeni na uzvisinama</a:t>
          </a:r>
          <a:endParaRPr lang="en-US" sz="2400" kern="1200" dirty="0"/>
        </a:p>
      </dsp:txBody>
      <dsp:txXfrm>
        <a:off x="0" y="2662131"/>
        <a:ext cx="5544616" cy="872701"/>
      </dsp:txXfrm>
    </dsp:sp>
    <dsp:sp modelId="{4BBF0323-069A-4446-A91D-002277E1E9B7}">
      <dsp:nvSpPr>
        <dsp:cNvPr id="0" name=""/>
        <dsp:cNvSpPr/>
      </dsp:nvSpPr>
      <dsp:spPr>
        <a:xfrm>
          <a:off x="0" y="3548965"/>
          <a:ext cx="5544616" cy="872701"/>
        </a:xfrm>
        <a:prstGeom prst="round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Prve utvrde od drveta, a kasnije od kamena</a:t>
          </a:r>
          <a:endParaRPr lang="en-US" sz="2400" kern="1200" dirty="0"/>
        </a:p>
      </dsp:txBody>
      <dsp:txXfrm>
        <a:off x="0" y="3548965"/>
        <a:ext cx="5544616" cy="872701"/>
      </dsp:txXfrm>
    </dsp:sp>
    <dsp:sp modelId="{8453FC33-551B-4CA5-B158-3D3D9AD4DF01}">
      <dsp:nvSpPr>
        <dsp:cNvPr id="0" name=""/>
        <dsp:cNvSpPr/>
      </dsp:nvSpPr>
      <dsp:spPr>
        <a:xfrm>
          <a:off x="0" y="4435799"/>
          <a:ext cx="5544616" cy="872701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>
              <a:solidFill>
                <a:schemeClr val="tx1"/>
              </a:solidFill>
            </a:rPr>
            <a:t>Od XIV. stoljeća dvorci bitno povećani, zidovi deblji, a obrambene kule okrugle.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4435799"/>
        <a:ext cx="5544616" cy="8727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6F594-1536-47D5-8878-591A759919D1}" type="datetimeFigureOut">
              <a:rPr lang="en-GB" smtClean="0"/>
              <a:pPr/>
              <a:t>18/08/2020</a:t>
            </a:fld>
            <a:endParaRPr lang="en-GB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79E3F-29EE-4978-9743-B3A9A8288DF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173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 pomoću ilustracija opišite kako su se mijenjale ljudske nastambe u povijesti.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5799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2053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894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S učenicima razgovarati o vjetrenjačama i vodenicama, te napraviti usporedbu s hidroelektranama i vjetroelektranama.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342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211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Pročitati tekst o gradnji dvoraca i promjenama istih u udžbeniku na stranici 31. S učenicima razgovarati o sličnostima i razlikama između ove tri ilustracije.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550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Pomoću ilustracije opišite koje su prednosti, a koji nedostatci dvoraca pri napadu.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7333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68765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79E3F-29EE-4978-9743-B3A9A8288DF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6549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1E8A-F128-44EC-BB67-9C82EE8DCC7B}" type="datetimeFigureOut">
              <a:rPr lang="hr-HR" smtClean="0"/>
              <a:pPr/>
              <a:t>18.8.2020.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0A338-1067-4587-9CC4-6FDF45E56E35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456" y="188640"/>
            <a:ext cx="1797050" cy="469900"/>
          </a:xfrm>
          <a:prstGeom prst="rect">
            <a:avLst/>
          </a:prstGeom>
          <a:noFill/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22D0AE2-137C-404C-A4A9-515913B9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3832" y="5733257"/>
            <a:ext cx="2804862" cy="140243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1AA7F6F-40BB-4E0D-B829-7C08B8E62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988841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hr-HR" sz="3800" dirty="0"/>
              <a:t>Gospodarstvo i tehnološki napredak u srednjem vijeku</a:t>
            </a:r>
            <a:endParaRPr lang="hr-HR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C197A78-CDB1-4189-A77D-D99F71918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5863" y="3645024"/>
            <a:ext cx="6400800" cy="1314450"/>
          </a:xfrm>
        </p:spPr>
        <p:txBody>
          <a:bodyPr>
            <a:normAutofit/>
          </a:bodyPr>
          <a:lstStyle/>
          <a:p>
            <a:r>
              <a:rPr lang="hr-HR" sz="2800" dirty="0">
                <a:latin typeface="Arial" panose="020B0604020202020204" pitchFamily="34" charset="0"/>
                <a:cs typeface="Arial" panose="020B0604020202020204" pitchFamily="34" charset="0"/>
              </a:rPr>
              <a:t>Nastavna tema: Gospodarstvo i tehnološki napredak u srednjem vijeku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6391EBD3-2C72-44FD-8497-2AB8B757E8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99" r="823" b="29103"/>
          <a:stretch/>
        </p:blipFill>
        <p:spPr>
          <a:xfrm>
            <a:off x="8976320" y="3596632"/>
            <a:ext cx="3215679" cy="326161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198A7E9D-F3BC-45FC-984C-5109F0F4E5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3EFA30-CED2-4C23-A840-6B128FB2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Utvrde i dvorci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6A48B972-67F8-4622-8EB9-64FD3B99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C8EE416F-0548-441C-B8F2-DB0EB05E6B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0096" y="5949280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8602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DE9858-1FF5-43CC-A33F-B4B5BBD10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/>
              <a:t>Utvrde i dvorci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xmlns="" id="{7CDCE9D9-CE43-472D-B46A-1567C31C9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hr-HR" sz="2800" dirty="0">
                <a:solidFill>
                  <a:schemeClr val="bg1"/>
                </a:solidFill>
              </a:rPr>
              <a:t>Od XIV. stoljeća dvorci bitno povećani, zidovi deblji, a obrambene kule okrugle.</a:t>
            </a:r>
          </a:p>
          <a:p>
            <a:r>
              <a:rPr lang="hr-HR" sz="2800" dirty="0">
                <a:solidFill>
                  <a:schemeClr val="bg1"/>
                </a:solidFill>
              </a:rPr>
              <a:t>Dvorac postaje mjesto stanovanja</a:t>
            </a:r>
          </a:p>
          <a:p>
            <a:r>
              <a:rPr lang="hr-HR" sz="2800" dirty="0">
                <a:solidFill>
                  <a:schemeClr val="bg1"/>
                </a:solidFill>
              </a:rPr>
              <a:t>Prenamjena središnjeg dijela dvorca</a:t>
            </a:r>
          </a:p>
          <a:p>
            <a:r>
              <a:rPr lang="hr-HR" sz="2800" dirty="0">
                <a:solidFill>
                  <a:schemeClr val="bg1"/>
                </a:solidFill>
              </a:rPr>
              <a:t>Pokretni most i vodeni jarak</a:t>
            </a:r>
          </a:p>
          <a:p>
            <a:r>
              <a:rPr lang="hr-HR" sz="2800" dirty="0">
                <a:solidFill>
                  <a:schemeClr val="bg1"/>
                </a:solidFill>
              </a:rPr>
              <a:t>Dva kruga obrambenih zidina</a:t>
            </a:r>
          </a:p>
          <a:p>
            <a:endParaRPr lang="hr-HR" sz="2200" dirty="0">
              <a:solidFill>
                <a:schemeClr val="bg1"/>
              </a:solidFill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2A5DF772-F5DF-4BFD-BDC8-90026BC6B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6320" y="5889849"/>
            <a:ext cx="2804862" cy="1402431"/>
          </a:xfrm>
          <a:prstGeom prst="rect">
            <a:avLst/>
          </a:prstGeo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CD9A0EE5-9230-4C62-8BBD-F6FDB02E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690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9FCC23-B7F1-485B-85A0-F9F7348C7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dirty="0"/>
              <a:t>Utvrde i dvorci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\\tartar\_Razmjena\dvukelic\Klio 6.png">
            <a:extLst>
              <a:ext uri="{FF2B5EF4-FFF2-40B4-BE49-F238E27FC236}">
                <a16:creationId xmlns:a16="http://schemas.microsoft.com/office/drawing/2014/main" xmlns="" id="{C751B0C4-D120-4327-8259-73E67E4B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08780" y="1273"/>
            <a:ext cx="1797050" cy="469900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C89850E-95C3-4FB0-AD72-F2EE2EC24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5367" y="5991059"/>
            <a:ext cx="2804862" cy="1402431"/>
          </a:xfrm>
          <a:prstGeom prst="rect">
            <a:avLst/>
          </a:prstGeom>
        </p:spPr>
      </p:pic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xmlns="" id="{5E45BB1C-D3F8-4A67-9F6C-17E324D9F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1819" y="2492896"/>
            <a:ext cx="5245174" cy="3674452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Pročitajte tekst u udžbeniku na stranici 30. i odgovorite na pitanja.</a:t>
            </a:r>
          </a:p>
        </p:txBody>
      </p:sp>
    </p:spTree>
    <p:extLst>
      <p:ext uri="{BB962C8B-B14F-4D97-AF65-F5344CB8AC3E}">
        <p14:creationId xmlns:p14="http://schemas.microsoft.com/office/powerpoint/2010/main" xmlns="" val="12228683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6908203-FC37-488A-B11C-007FFC4FC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E1EFAA2-D560-4217-BC9A-07CE2A312D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6578173"/>
              </p:ext>
            </p:extLst>
          </p:nvPr>
        </p:nvGraphicFramePr>
        <p:xfrm>
          <a:off x="6384032" y="836712"/>
          <a:ext cx="5616624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E594F41-1E70-455D-8380-B53F961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E9893AA-E310-41AA-A044-8741DE3DCD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164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A621478-939A-40A5-92F8-EF67C50BF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820DA8C5-4B50-4C22-A909-143B4A3BA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5482643"/>
              </p:ext>
            </p:extLst>
          </p:nvPr>
        </p:nvGraphicFramePr>
        <p:xfrm>
          <a:off x="6744072" y="692696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A81D85DD-8589-421A-B26A-EDC0F8B4B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1D79966-C4C4-4476-A28E-E97C9A606E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0216" y="5879108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7116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46C1C6A-34B4-4EBD-8946-A2418BC1B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UPAMTIMO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6C4E21C-9E7F-4503-BA46-596CDD6830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412090"/>
              </p:ext>
            </p:extLst>
          </p:nvPr>
        </p:nvGraphicFramePr>
        <p:xfrm>
          <a:off x="6456040" y="692696"/>
          <a:ext cx="5544616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B3FB340E-C1EC-467D-A292-B09C7ECD0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4950" y="-18442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1476E27-5726-486B-8B76-BFF4869289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8613" y="5837697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33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065689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548B65-4D5F-44F8-9F86-A544A3B90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>
                <a:solidFill>
                  <a:srgbClr val="FFFFFF"/>
                </a:solidFill>
              </a:rPr>
              <a:t>Gospodarstvo i tehnološki napredak u srednjem vijeku</a:t>
            </a:r>
          </a:p>
        </p:txBody>
      </p:sp>
      <p:pic>
        <p:nvPicPr>
          <p:cNvPr id="5" name="Rezervirano mjesto sadržaja 4" descr="Slika na kojoj se prikazuje hrana, stol, slon, ležanje&#10;&#10;Opis je automatski generiran">
            <a:extLst>
              <a:ext uri="{FF2B5EF4-FFF2-40B4-BE49-F238E27FC236}">
                <a16:creationId xmlns:a16="http://schemas.microsoft.com/office/drawing/2014/main" xmlns="" id="{8F898A0E-83B7-4C16-80F5-8E095D8B4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" y="1184663"/>
            <a:ext cx="3425609" cy="224377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421F039-740F-4573-966B-CDED0D7426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537" y="1589671"/>
            <a:ext cx="3433324" cy="202566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534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8" descr="Slika na kojoj se prikazuje na zatvorenom, trava, sjedenje, mačka&#10;&#10;Opis je automatski generiran">
            <a:extLst>
              <a:ext uri="{FF2B5EF4-FFF2-40B4-BE49-F238E27FC236}">
                <a16:creationId xmlns:a16="http://schemas.microsoft.com/office/drawing/2014/main" xmlns="" id="{6963575A-FCCB-43C2-AE59-8ED72B9A56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854" y="307730"/>
            <a:ext cx="2488529" cy="3997637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\\tartar\_Razmjena\dvukelic\Klio 6.png">
            <a:extLst>
              <a:ext uri="{FF2B5EF4-FFF2-40B4-BE49-F238E27FC236}">
                <a16:creationId xmlns:a16="http://schemas.microsoft.com/office/drawing/2014/main" xmlns="" id="{20258037-2E41-4CD4-B291-19F7FFE89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94950" y="0"/>
            <a:ext cx="1797050" cy="469900"/>
          </a:xfrm>
          <a:prstGeom prst="rect">
            <a:avLst/>
          </a:prstGeom>
          <a:noFill/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0060714E-F9F5-42B9-9DB9-D1795396E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6530" y="3714441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252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5" name="Naslov 1">
            <a:extLst>
              <a:ext uri="{FF2B5EF4-FFF2-40B4-BE49-F238E27FC236}">
                <a16:creationId xmlns:a16="http://schemas.microsoft.com/office/drawing/2014/main" xmlns="" id="{B94F210E-F8E1-4EA0-A82D-3D13207C6506}"/>
              </a:ext>
            </a:extLst>
          </p:cNvPr>
          <p:cNvSpPr txBox="1">
            <a:spLocks/>
          </p:cNvSpPr>
          <p:nvPr/>
        </p:nvSpPr>
        <p:spPr>
          <a:xfrm>
            <a:off x="535020" y="685800"/>
            <a:ext cx="3086660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000" b="1" dirty="0">
                <a:solidFill>
                  <a:srgbClr val="FFFFFF"/>
                </a:solidFill>
              </a:rPr>
              <a:t>Napredak u poljoprivredi i porast stanovništva</a:t>
            </a:r>
            <a:endParaRPr lang="en-US" sz="4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 descr="\\tartar\_Razmjena\dvukelic\Klio 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37238" y="189734"/>
            <a:ext cx="1797050" cy="469900"/>
          </a:xfrm>
          <a:prstGeom prst="rect">
            <a:avLst/>
          </a:prstGeom>
          <a:noFill/>
        </p:spPr>
      </p:pic>
      <p:graphicFrame>
        <p:nvGraphicFramePr>
          <p:cNvPr id="30" name="Rezervirano mjesto sadržaja 6">
            <a:extLst>
              <a:ext uri="{FF2B5EF4-FFF2-40B4-BE49-F238E27FC236}">
                <a16:creationId xmlns:a16="http://schemas.microsoft.com/office/drawing/2014/main" xmlns="" id="{2B5107EB-5362-42FA-9BCC-C8A064F3F9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952184"/>
              </p:ext>
            </p:extLst>
          </p:nvPr>
        </p:nvGraphicFramePr>
        <p:xfrm>
          <a:off x="5010150" y="685800"/>
          <a:ext cx="6492875" cy="5329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C87176AB-2D13-45C2-ADB4-91EC6C217C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29992" y="5623435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339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4479FD1-35DF-45DE-B661-D890482C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hr-HR" sz="4400" b="1" dirty="0">
                <a:solidFill>
                  <a:srgbClr val="FFFFFF"/>
                </a:solidFill>
              </a:rPr>
              <a:t>Napredak u poljoprivredi i porast stanovništva</a:t>
            </a:r>
            <a:endParaRPr lang="en-US" sz="44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897CBB73-176B-409D-9C97-C8DED813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C6502B03-6218-4082-859A-9B22D95A5E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  <p:sp>
        <p:nvSpPr>
          <p:cNvPr id="13" name="Rezervirano mjesto sadržaja 12">
            <a:extLst>
              <a:ext uri="{FF2B5EF4-FFF2-40B4-BE49-F238E27FC236}">
                <a16:creationId xmlns:a16="http://schemas.microsoft.com/office/drawing/2014/main" xmlns="" id="{67637CC0-E1A4-4163-A87B-6235C6AC0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1628800"/>
            <a:ext cx="5270376" cy="444955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Pomoću ilustracije u udžbeniku na stranici 29. objasnite kako je funkcionirao </a:t>
            </a:r>
            <a:r>
              <a:rPr lang="hr-HR" dirty="0" err="1">
                <a:solidFill>
                  <a:schemeClr val="bg1"/>
                </a:solidFill>
              </a:rPr>
              <a:t>tropoljni</a:t>
            </a:r>
            <a:r>
              <a:rPr lang="hr-HR" dirty="0">
                <a:solidFill>
                  <a:schemeClr val="bg1"/>
                </a:solidFill>
              </a:rPr>
              <a:t> sustav.</a:t>
            </a:r>
          </a:p>
        </p:txBody>
      </p:sp>
    </p:spTree>
    <p:extLst>
      <p:ext uri="{BB962C8B-B14F-4D97-AF65-F5344CB8AC3E}">
        <p14:creationId xmlns:p14="http://schemas.microsoft.com/office/powerpoint/2010/main" xmlns="" val="1197553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411BCE7-FEF7-4B4D-AAB0-1EF97BFD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b="1" dirty="0"/>
              <a:t>Napredak u poljoprivredi i porast stanovništva</a:t>
            </a:r>
            <a:endParaRPr lang="hr-HR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68668A9A-E1E5-43B4-A2FC-52E8ACC07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8966738"/>
              </p:ext>
            </p:extLst>
          </p:nvPr>
        </p:nvGraphicFramePr>
        <p:xfrm>
          <a:off x="6528048" y="836712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620E8BC3-9A4A-48D4-B9C2-C3C7628F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14A3047-74B4-4A18-BACA-B3667541C7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8309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657818-C9CA-493B-BF6E-FFD75FBD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 b="1" dirty="0"/>
              <a:t>Napredak u poljoprivredi i porast stanovništva</a:t>
            </a:r>
            <a:endParaRPr lang="hr-HR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Rezervirano mjesto sadržaja 2">
            <a:extLst>
              <a:ext uri="{FF2B5EF4-FFF2-40B4-BE49-F238E27FC236}">
                <a16:creationId xmlns:a16="http://schemas.microsoft.com/office/drawing/2014/main" xmlns="" id="{BC790B16-29FF-47D2-BFD1-13D13AC6CB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7353858"/>
              </p:ext>
            </p:extLst>
          </p:nvPr>
        </p:nvGraphicFramePr>
        <p:xfrm>
          <a:off x="6672064" y="692696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F5ABDBF1-26B2-4994-ABDC-06D72A3D6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9CDF91DE-BFCC-4798-89EF-F702261B06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896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54D24E-853B-4750-AB14-2FAC2611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l"/>
            <a:r>
              <a:rPr lang="hr-HR" sz="4800" b="1" dirty="0"/>
              <a:t>Napredak u poljoprivredi i porast stanovništva</a:t>
            </a:r>
            <a:endParaRPr lang="hr-HR" sz="48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FF2AC85-FAA0-4844-813F-83C04D738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9CC0F1E-BAA2-47B1-8F83-7ECB9FD9E0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zervirano mjesto sadržaja 4" descr="Slika na kojoj se prikazuje trava, voda, na otvorenom, jezero&#10;&#10;Opis je automatski generiran">
            <a:extLst>
              <a:ext uri="{FF2B5EF4-FFF2-40B4-BE49-F238E27FC236}">
                <a16:creationId xmlns:a16="http://schemas.microsoft.com/office/drawing/2014/main" xmlns="" id="{784E3B3C-C304-4F27-806B-6E2F5D25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48128" y="692696"/>
            <a:ext cx="3722979" cy="5686833"/>
          </a:xfrm>
        </p:spPr>
      </p:pic>
      <p:pic>
        <p:nvPicPr>
          <p:cNvPr id="6" name="Picture 2" descr="\\tartar\_Razmjena\dvukelic\Klio 6.png">
            <a:extLst>
              <a:ext uri="{FF2B5EF4-FFF2-40B4-BE49-F238E27FC236}">
                <a16:creationId xmlns:a16="http://schemas.microsoft.com/office/drawing/2014/main" xmlns="" id="{415C9659-677A-4BC8-843C-70069B0979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597E7651-7A9F-4112-8856-B76195862E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7968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5A4725-9429-46CC-AFFE-E5F99CA1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3583615" cy="4482819"/>
          </a:xfrm>
        </p:spPr>
        <p:txBody>
          <a:bodyPr>
            <a:normAutofit/>
          </a:bodyPr>
          <a:lstStyle/>
          <a:p>
            <a:r>
              <a:rPr lang="hr-HR"/>
              <a:t>Utvrde i dvorci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69AAB938-4404-42AF-B159-EFB4EFB1E4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564117" y="-1"/>
            <a:ext cx="7627884" cy="6858001"/>
          </a:xfrm>
          <a:custGeom>
            <a:avLst/>
            <a:gdLst>
              <a:gd name="connsiteX0" fmla="*/ 85359 w 7627884"/>
              <a:gd name="connsiteY0" fmla="*/ 0 h 6858001"/>
              <a:gd name="connsiteX1" fmla="*/ 7627884 w 7627884"/>
              <a:gd name="connsiteY1" fmla="*/ 0 h 6858001"/>
              <a:gd name="connsiteX2" fmla="*/ 7627884 w 7627884"/>
              <a:gd name="connsiteY2" fmla="*/ 6858001 h 6858001"/>
              <a:gd name="connsiteX3" fmla="*/ 2199224 w 7627884"/>
              <a:gd name="connsiteY3" fmla="*/ 6858001 h 6858001"/>
              <a:gd name="connsiteX4" fmla="*/ 2165320 w 7627884"/>
              <a:gd name="connsiteY4" fmla="*/ 6822453 h 6858001"/>
              <a:gd name="connsiteX5" fmla="*/ 0 w 7627884"/>
              <a:gd name="connsiteY5" fmla="*/ 1189815 h 6858001"/>
              <a:gd name="connsiteX6" fmla="*/ 43414 w 7627884"/>
              <a:gd name="connsiteY6" fmla="*/ 330098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7884" h="6858001">
                <a:moveTo>
                  <a:pt x="85359" y="0"/>
                </a:moveTo>
                <a:lnTo>
                  <a:pt x="7627884" y="0"/>
                </a:lnTo>
                <a:lnTo>
                  <a:pt x="7627884" y="6858001"/>
                </a:lnTo>
                <a:lnTo>
                  <a:pt x="2199224" y="6858001"/>
                </a:lnTo>
                <a:lnTo>
                  <a:pt x="2165320" y="6822453"/>
                </a:lnTo>
                <a:cubicBezTo>
                  <a:pt x="819447" y="5331646"/>
                  <a:pt x="0" y="3356427"/>
                  <a:pt x="0" y="1189815"/>
                </a:cubicBezTo>
                <a:cubicBezTo>
                  <a:pt x="0" y="899574"/>
                  <a:pt x="14708" y="612766"/>
                  <a:pt x="43414" y="33009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92A46B1C-E9BA-4577-BED6-B96DDC9AC4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747781" y="-1"/>
            <a:ext cx="7444220" cy="6858001"/>
          </a:xfrm>
          <a:custGeom>
            <a:avLst/>
            <a:gdLst>
              <a:gd name="connsiteX0" fmla="*/ 7357257 w 7444220"/>
              <a:gd name="connsiteY0" fmla="*/ 0 h 6858001"/>
              <a:gd name="connsiteX1" fmla="*/ 0 w 7444220"/>
              <a:gd name="connsiteY1" fmla="*/ 0 h 6858001"/>
              <a:gd name="connsiteX2" fmla="*/ 0 w 7444220"/>
              <a:gd name="connsiteY2" fmla="*/ 6858001 h 6858001"/>
              <a:gd name="connsiteX3" fmla="*/ 5169521 w 7444220"/>
              <a:gd name="connsiteY3" fmla="*/ 6858001 h 6858001"/>
              <a:gd name="connsiteX4" fmla="*/ 5459879 w 7444220"/>
              <a:gd name="connsiteY4" fmla="*/ 6539727 h 6858001"/>
              <a:gd name="connsiteX5" fmla="*/ 7444220 w 7444220"/>
              <a:gd name="connsiteY5" fmla="*/ 1189814 h 6858001"/>
              <a:gd name="connsiteX6" fmla="*/ 7401867 w 7444220"/>
              <a:gd name="connsiteY6" fmla="*/ 35106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44220" h="6858001">
                <a:moveTo>
                  <a:pt x="7357257" y="0"/>
                </a:moveTo>
                <a:lnTo>
                  <a:pt x="0" y="0"/>
                </a:lnTo>
                <a:lnTo>
                  <a:pt x="0" y="6858001"/>
                </a:lnTo>
                <a:lnTo>
                  <a:pt x="5169521" y="6858001"/>
                </a:lnTo>
                <a:lnTo>
                  <a:pt x="5459879" y="6539727"/>
                </a:lnTo>
                <a:cubicBezTo>
                  <a:pt x="6696598" y="5103389"/>
                  <a:pt x="7444220" y="3233911"/>
                  <a:pt x="7444220" y="1189814"/>
                </a:cubicBezTo>
                <a:cubicBezTo>
                  <a:pt x="7444220" y="906649"/>
                  <a:pt x="7429873" y="626836"/>
                  <a:pt x="7401867" y="35106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Rezervirano mjesto sadržaja 17">
            <a:extLst>
              <a:ext uri="{FF2B5EF4-FFF2-40B4-BE49-F238E27FC236}">
                <a16:creationId xmlns:a16="http://schemas.microsoft.com/office/drawing/2014/main" xmlns="" id="{69101ACD-9C86-4B4F-86B2-6E0A2E03E2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0505660"/>
              </p:ext>
            </p:extLst>
          </p:nvPr>
        </p:nvGraphicFramePr>
        <p:xfrm>
          <a:off x="6600056" y="836712"/>
          <a:ext cx="5163239" cy="5310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04863007-D22D-4B13-96CD-FBA63448F3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80881" y="5968144"/>
            <a:ext cx="2804862" cy="1402431"/>
          </a:xfrm>
          <a:prstGeom prst="rect">
            <a:avLst/>
          </a:prstGeom>
        </p:spPr>
      </p:pic>
      <p:pic>
        <p:nvPicPr>
          <p:cNvPr id="20" name="Picture 2" descr="\\tartar\_Razmjena\dvukelic\Klio 6.png">
            <a:extLst>
              <a:ext uri="{FF2B5EF4-FFF2-40B4-BE49-F238E27FC236}">
                <a16:creationId xmlns:a16="http://schemas.microsoft.com/office/drawing/2014/main" xmlns="" id="{AEBCB71A-10EF-4968-BCB3-7DB876746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91902" y="-32618"/>
            <a:ext cx="1797050" cy="46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66986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264F718-7FAC-4056-9FA9-A603EC682F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74639F7-E3C7-4165-A83E-6386A86BA1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B3AF0F1-707A-463E-B5EE-33C63A40CF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5CE1D65-64D3-44BB-99BD-DE462C2A9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04850"/>
            <a:ext cx="3785616" cy="2978150"/>
          </a:xfrm>
        </p:spPr>
        <p:txBody>
          <a:bodyPr anchor="b">
            <a:normAutofit/>
          </a:bodyPr>
          <a:lstStyle/>
          <a:p>
            <a:r>
              <a:rPr lang="hr-HR" dirty="0"/>
              <a:t>Utvrde i dvorci</a:t>
            </a:r>
          </a:p>
        </p:txBody>
      </p:sp>
      <p:pic>
        <p:nvPicPr>
          <p:cNvPr id="11" name="Rezervirano mjesto sadržaja 10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54BD5CA8-5568-4857-A9D3-2A4258FF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344" y="188640"/>
            <a:ext cx="4572000" cy="2435352"/>
          </a:xfrm>
        </p:spPr>
      </p:pic>
      <p:pic>
        <p:nvPicPr>
          <p:cNvPr id="4" name="Picture 2" descr="\\tartar\_Razmjena\dvukelic\Klio 6.png">
            <a:extLst>
              <a:ext uri="{FF2B5EF4-FFF2-40B4-BE49-F238E27FC236}">
                <a16:creationId xmlns:a16="http://schemas.microsoft.com/office/drawing/2014/main" xmlns="" id="{39CAAB03-508C-4AEF-A485-AD538A17B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93425" y="0"/>
            <a:ext cx="1797050" cy="469900"/>
          </a:xfrm>
          <a:prstGeom prst="rect">
            <a:avLst/>
          </a:prstGeom>
          <a:noFill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10EC751-8CFE-45D8-B3B9-95E1BAEA64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4392" y="5949280"/>
            <a:ext cx="2804862" cy="1402431"/>
          </a:xfrm>
          <a:prstGeom prst="rect">
            <a:avLst/>
          </a:prstGeom>
        </p:spPr>
      </p:pic>
      <p:pic>
        <p:nvPicPr>
          <p:cNvPr id="14" name="Slika 13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B0618D91-6F3B-4638-B533-B7492F3D57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535" y="669811"/>
            <a:ext cx="4572000" cy="2462784"/>
          </a:xfrm>
          <a:prstGeom prst="rect">
            <a:avLst/>
          </a:prstGeom>
        </p:spPr>
      </p:pic>
      <p:pic>
        <p:nvPicPr>
          <p:cNvPr id="16" name="Slika 15" descr="Slika na kojoj se prikazuje crtež&#10;&#10;Opis je automatski generiran">
            <a:extLst>
              <a:ext uri="{FF2B5EF4-FFF2-40B4-BE49-F238E27FC236}">
                <a16:creationId xmlns:a16="http://schemas.microsoft.com/office/drawing/2014/main" xmlns="" id="{26C6CCB0-0778-4DE9-9E17-BE0271BB63E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7828" y="3782672"/>
            <a:ext cx="4572000" cy="282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0896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459</Words>
  <Application>Microsoft Office PowerPoint</Application>
  <PresentationFormat>Custom</PresentationFormat>
  <Paragraphs>71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Gospodarstvo i tehnološki napredak u srednjem vijeku</vt:lpstr>
      <vt:lpstr>Gospodarstvo i tehnološki napredak u srednjem vijeku</vt:lpstr>
      <vt:lpstr>Slide 3</vt:lpstr>
      <vt:lpstr>Napredak u poljoprivredi i porast stanovništva</vt:lpstr>
      <vt:lpstr>Napredak u poljoprivredi i porast stanovništva</vt:lpstr>
      <vt:lpstr>Napredak u poljoprivredi i porast stanovništva</vt:lpstr>
      <vt:lpstr>Napredak u poljoprivredi i porast stanovništva</vt:lpstr>
      <vt:lpstr>Utvrde i dvorci</vt:lpstr>
      <vt:lpstr>Utvrde i dvorci</vt:lpstr>
      <vt:lpstr>Utvrde i dvorci</vt:lpstr>
      <vt:lpstr>Utvrde i dvorci</vt:lpstr>
      <vt:lpstr>Utvrde i dvorci</vt:lpstr>
      <vt:lpstr>UPAMTIMO</vt:lpstr>
      <vt:lpstr>UPAMTIMO</vt:lpstr>
      <vt:lpstr>UPAMTIMO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Gospodarstvo i tehnološki napredak u srednjem vijeku</dc:title>
  <dc:creator>Ivan Cuzic</dc:creator>
  <cp:lastModifiedBy>dvukelic</cp:lastModifiedBy>
  <cp:revision>5</cp:revision>
  <dcterms:created xsi:type="dcterms:W3CDTF">2020-08-08T17:09:37Z</dcterms:created>
  <dcterms:modified xsi:type="dcterms:W3CDTF">2020-08-18T11:22:44Z</dcterms:modified>
</cp:coreProperties>
</file>